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slideMasters/slideMaster1.xml" ContentType="application/vnd.openxmlformats-officedocument.presentationml.slideMaster+xml"/>
  <Override PartName="/ppt/notesSlides/notesSlide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diagrams/layout6.xml" ContentType="application/vnd.openxmlformats-officedocument.drawingml.diagramLayout+xml"/>
  <Override PartName="/ppt/theme/theme2.xml" ContentType="application/vnd.openxmlformats-officedocument.theme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71" r:id="rId1"/>
  </p:sldMasterIdLst>
  <p:notesMasterIdLst>
    <p:notesMasterId r:id="rId37"/>
  </p:notesMasterIdLst>
  <p:sldIdLst>
    <p:sldId id="256" r:id="rId2"/>
    <p:sldId id="258" r:id="rId3"/>
    <p:sldId id="262" r:id="rId4"/>
    <p:sldId id="263" r:id="rId5"/>
    <p:sldId id="264" r:id="rId6"/>
    <p:sldId id="267" r:id="rId7"/>
    <p:sldId id="286" r:id="rId8"/>
    <p:sldId id="266" r:id="rId9"/>
    <p:sldId id="265" r:id="rId10"/>
    <p:sldId id="287" r:id="rId11"/>
    <p:sldId id="288" r:id="rId12"/>
    <p:sldId id="289" r:id="rId13"/>
    <p:sldId id="290" r:id="rId14"/>
    <p:sldId id="272" r:id="rId15"/>
    <p:sldId id="293" r:id="rId16"/>
    <p:sldId id="268" r:id="rId17"/>
    <p:sldId id="271" r:id="rId18"/>
    <p:sldId id="269" r:id="rId19"/>
    <p:sldId id="275" r:id="rId20"/>
    <p:sldId id="273" r:id="rId21"/>
    <p:sldId id="294" r:id="rId22"/>
    <p:sldId id="295" r:id="rId23"/>
    <p:sldId id="277" r:id="rId24"/>
    <p:sldId id="270" r:id="rId25"/>
    <p:sldId id="297" r:id="rId26"/>
    <p:sldId id="278" r:id="rId27"/>
    <p:sldId id="280" r:id="rId28"/>
    <p:sldId id="281" r:id="rId29"/>
    <p:sldId id="282" r:id="rId30"/>
    <p:sldId id="279" r:id="rId31"/>
    <p:sldId id="298" r:id="rId32"/>
    <p:sldId id="283" r:id="rId33"/>
    <p:sldId id="274" r:id="rId34"/>
    <p:sldId id="284" r:id="rId35"/>
    <p:sldId id="285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79" d="100"/>
          <a:sy n="79" d="100"/>
        </p:scale>
        <p:origin x="28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ustomXml" Target="../customXml/item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5D40EA-B62C-42F3-8A14-749B72209AF1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449AA93-F16D-4C53-858C-B4317B36704F}">
      <dgm:prSet custT="1"/>
      <dgm:spPr/>
      <dgm:t>
        <a:bodyPr/>
        <a:lstStyle/>
        <a:p>
          <a:r>
            <a:rPr lang="ro-RO" sz="28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10p </a:t>
          </a:r>
          <a:r>
            <a:rPr lang="ro-RO" sz="28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– oficiu</a:t>
          </a:r>
          <a:endParaRPr lang="en-US" sz="28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2EA2FB6-CF44-453B-8040-23BA2FB16619}" type="parTrans" cxnId="{9DAA5942-7B72-460C-A528-C8B7442CD8FD}">
      <dgm:prSet/>
      <dgm:spPr/>
      <dgm:t>
        <a:bodyPr/>
        <a:lstStyle/>
        <a:p>
          <a:endParaRPr lang="en-US" sz="1600"/>
        </a:p>
      </dgm:t>
    </dgm:pt>
    <dgm:pt modelId="{9DCECE12-2DD5-469A-817F-91CBF4B3E4AB}" type="sibTrans" cxnId="{9DAA5942-7B72-460C-A528-C8B7442CD8FD}">
      <dgm:prSet/>
      <dgm:spPr/>
      <dgm:t>
        <a:bodyPr/>
        <a:lstStyle/>
        <a:p>
          <a:endParaRPr lang="en-US" sz="1600"/>
        </a:p>
      </dgm:t>
    </dgm:pt>
    <dgm:pt modelId="{EA11EC18-831F-4F1C-9478-B91B106AA56A}">
      <dgm:prSet custT="1"/>
      <dgm:spPr/>
      <dgm:t>
        <a:bodyPr/>
        <a:lstStyle/>
        <a:p>
          <a:r>
            <a:rPr lang="ro-RO" sz="2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40p </a:t>
          </a:r>
          <a:r>
            <a:rPr lang="ro-RO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– evaluare finală (test scris)</a:t>
          </a:r>
          <a:endParaRPr lang="en-US" sz="28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0DAA819-68A6-41B2-B6E8-428FD4321EDD}" type="parTrans" cxnId="{2215EDBE-0703-4E25-8684-2E073DAD08A8}">
      <dgm:prSet/>
      <dgm:spPr/>
      <dgm:t>
        <a:bodyPr/>
        <a:lstStyle/>
        <a:p>
          <a:endParaRPr lang="en-US" sz="1600"/>
        </a:p>
      </dgm:t>
    </dgm:pt>
    <dgm:pt modelId="{1F231C1F-9EBE-455A-B08E-8EE15C32B023}" type="sibTrans" cxnId="{2215EDBE-0703-4E25-8684-2E073DAD08A8}">
      <dgm:prSet/>
      <dgm:spPr/>
      <dgm:t>
        <a:bodyPr/>
        <a:lstStyle/>
        <a:p>
          <a:endParaRPr lang="en-US" sz="1600"/>
        </a:p>
      </dgm:t>
    </dgm:pt>
    <dgm:pt modelId="{151861CF-A383-41A4-A726-AA682B2AB720}">
      <dgm:prSet custT="1"/>
      <dgm:spPr/>
      <dgm:t>
        <a:bodyPr/>
        <a:lstStyle/>
        <a:p>
          <a:r>
            <a:rPr lang="ro-RO" sz="28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50p</a:t>
          </a:r>
          <a:r>
            <a:rPr lang="ro-RO" sz="28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– laborator (proiecte)</a:t>
          </a:r>
          <a:endParaRPr lang="en-US" sz="28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534258B-82A2-4D80-AC73-AABB4A4B7787}" type="parTrans" cxnId="{F9DA16B6-9CE1-45F0-9665-79F2A5AAA32F}">
      <dgm:prSet/>
      <dgm:spPr/>
      <dgm:t>
        <a:bodyPr/>
        <a:lstStyle/>
        <a:p>
          <a:endParaRPr lang="en-US" sz="1600"/>
        </a:p>
      </dgm:t>
    </dgm:pt>
    <dgm:pt modelId="{14C6ADF9-77AF-4959-A22A-9113C4FC22BC}" type="sibTrans" cxnId="{F9DA16B6-9CE1-45F0-9665-79F2A5AAA32F}">
      <dgm:prSet/>
      <dgm:spPr/>
      <dgm:t>
        <a:bodyPr/>
        <a:lstStyle/>
        <a:p>
          <a:endParaRPr lang="en-US" sz="1600"/>
        </a:p>
      </dgm:t>
    </dgm:pt>
    <dgm:pt modelId="{3DB914EB-9DDA-4132-889A-F547513F4CF0}">
      <dgm:prSet custT="1"/>
      <dgm:spPr/>
      <dgm:t>
        <a:bodyPr/>
        <a:lstStyle/>
        <a:p>
          <a:r>
            <a:rPr lang="ro-RO" sz="2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** </a:t>
          </a:r>
          <a:r>
            <a:rPr lang="ro-RO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– bonusuri (quiz-uri la final de curs,...)</a:t>
          </a:r>
          <a:endParaRPr lang="en-US" sz="28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2196D71-5A7B-4D53-BF54-7332ED52760E}" type="parTrans" cxnId="{1BB4421C-A850-4319-9C4C-4D36FB7CA54F}">
      <dgm:prSet/>
      <dgm:spPr/>
      <dgm:t>
        <a:bodyPr/>
        <a:lstStyle/>
        <a:p>
          <a:endParaRPr lang="en-US" sz="1600"/>
        </a:p>
      </dgm:t>
    </dgm:pt>
    <dgm:pt modelId="{7982089E-BFDF-437E-AB6F-32629628B52B}" type="sibTrans" cxnId="{1BB4421C-A850-4319-9C4C-4D36FB7CA54F}">
      <dgm:prSet/>
      <dgm:spPr/>
      <dgm:t>
        <a:bodyPr/>
        <a:lstStyle/>
        <a:p>
          <a:endParaRPr lang="en-US" sz="1600"/>
        </a:p>
      </dgm:t>
    </dgm:pt>
    <dgm:pt modelId="{31391E77-0467-4010-878A-C0C08C6B5A1D}" type="pres">
      <dgm:prSet presAssocID="{D85D40EA-B62C-42F3-8A14-749B72209AF1}" presName="vert0" presStyleCnt="0">
        <dgm:presLayoutVars>
          <dgm:dir/>
          <dgm:animOne val="branch"/>
          <dgm:animLvl val="lvl"/>
        </dgm:presLayoutVars>
      </dgm:prSet>
      <dgm:spPr/>
    </dgm:pt>
    <dgm:pt modelId="{37771A45-E03D-4BDE-ADB4-159A597D383D}" type="pres">
      <dgm:prSet presAssocID="{A449AA93-F16D-4C53-858C-B4317B36704F}" presName="thickLine" presStyleLbl="alignNode1" presStyleIdx="0" presStyleCnt="4"/>
      <dgm:spPr/>
    </dgm:pt>
    <dgm:pt modelId="{3CFCA86F-9A0B-4DE2-9FA9-3644B7B0002D}" type="pres">
      <dgm:prSet presAssocID="{A449AA93-F16D-4C53-858C-B4317B36704F}" presName="horz1" presStyleCnt="0"/>
      <dgm:spPr/>
    </dgm:pt>
    <dgm:pt modelId="{2ED34CE7-35FB-411C-9CFB-190449F4FE44}" type="pres">
      <dgm:prSet presAssocID="{A449AA93-F16D-4C53-858C-B4317B36704F}" presName="tx1" presStyleLbl="revTx" presStyleIdx="0" presStyleCnt="4"/>
      <dgm:spPr/>
    </dgm:pt>
    <dgm:pt modelId="{7AD3402C-98A3-40EA-8A5E-5376A0148CFD}" type="pres">
      <dgm:prSet presAssocID="{A449AA93-F16D-4C53-858C-B4317B36704F}" presName="vert1" presStyleCnt="0"/>
      <dgm:spPr/>
    </dgm:pt>
    <dgm:pt modelId="{60A41E8A-AC0A-45FF-AD50-27DCDDDA6243}" type="pres">
      <dgm:prSet presAssocID="{EA11EC18-831F-4F1C-9478-B91B106AA56A}" presName="thickLine" presStyleLbl="alignNode1" presStyleIdx="1" presStyleCnt="4"/>
      <dgm:spPr/>
    </dgm:pt>
    <dgm:pt modelId="{3613CB5D-86CA-42C9-A53F-EB7C27C919E5}" type="pres">
      <dgm:prSet presAssocID="{EA11EC18-831F-4F1C-9478-B91B106AA56A}" presName="horz1" presStyleCnt="0"/>
      <dgm:spPr/>
    </dgm:pt>
    <dgm:pt modelId="{3C7A2646-B067-499E-BAEE-C941D726E267}" type="pres">
      <dgm:prSet presAssocID="{EA11EC18-831F-4F1C-9478-B91B106AA56A}" presName="tx1" presStyleLbl="revTx" presStyleIdx="1" presStyleCnt="4"/>
      <dgm:spPr/>
    </dgm:pt>
    <dgm:pt modelId="{63B7F6ED-DD77-4C68-809D-48740815EC81}" type="pres">
      <dgm:prSet presAssocID="{EA11EC18-831F-4F1C-9478-B91B106AA56A}" presName="vert1" presStyleCnt="0"/>
      <dgm:spPr/>
    </dgm:pt>
    <dgm:pt modelId="{A730B498-9F5A-41B5-8ECF-6DDD3015B735}" type="pres">
      <dgm:prSet presAssocID="{151861CF-A383-41A4-A726-AA682B2AB720}" presName="thickLine" presStyleLbl="alignNode1" presStyleIdx="2" presStyleCnt="4"/>
      <dgm:spPr/>
    </dgm:pt>
    <dgm:pt modelId="{2622256A-F591-4E5C-8404-16DB1AA51F38}" type="pres">
      <dgm:prSet presAssocID="{151861CF-A383-41A4-A726-AA682B2AB720}" presName="horz1" presStyleCnt="0"/>
      <dgm:spPr/>
    </dgm:pt>
    <dgm:pt modelId="{0C5BB6A1-EAD4-434F-A5AE-C073B9E68825}" type="pres">
      <dgm:prSet presAssocID="{151861CF-A383-41A4-A726-AA682B2AB720}" presName="tx1" presStyleLbl="revTx" presStyleIdx="2" presStyleCnt="4"/>
      <dgm:spPr/>
    </dgm:pt>
    <dgm:pt modelId="{3BDF2B8E-C910-4499-A468-9993D77076A0}" type="pres">
      <dgm:prSet presAssocID="{151861CF-A383-41A4-A726-AA682B2AB720}" presName="vert1" presStyleCnt="0"/>
      <dgm:spPr/>
    </dgm:pt>
    <dgm:pt modelId="{83F4637F-7005-4BDF-8183-5115A7929952}" type="pres">
      <dgm:prSet presAssocID="{3DB914EB-9DDA-4132-889A-F547513F4CF0}" presName="thickLine" presStyleLbl="alignNode1" presStyleIdx="3" presStyleCnt="4"/>
      <dgm:spPr/>
    </dgm:pt>
    <dgm:pt modelId="{EF8C0BEF-CC0D-4E84-861E-ED21C6A5D18F}" type="pres">
      <dgm:prSet presAssocID="{3DB914EB-9DDA-4132-889A-F547513F4CF0}" presName="horz1" presStyleCnt="0"/>
      <dgm:spPr/>
    </dgm:pt>
    <dgm:pt modelId="{2EF83CA2-4F90-420E-BE00-423C9E2DB6AF}" type="pres">
      <dgm:prSet presAssocID="{3DB914EB-9DDA-4132-889A-F547513F4CF0}" presName="tx1" presStyleLbl="revTx" presStyleIdx="3" presStyleCnt="4"/>
      <dgm:spPr/>
    </dgm:pt>
    <dgm:pt modelId="{00D39B78-41B7-4981-984B-6C7A8F2EA391}" type="pres">
      <dgm:prSet presAssocID="{3DB914EB-9DDA-4132-889A-F547513F4CF0}" presName="vert1" presStyleCnt="0"/>
      <dgm:spPr/>
    </dgm:pt>
  </dgm:ptLst>
  <dgm:cxnLst>
    <dgm:cxn modelId="{1BB4421C-A850-4319-9C4C-4D36FB7CA54F}" srcId="{D85D40EA-B62C-42F3-8A14-749B72209AF1}" destId="{3DB914EB-9DDA-4132-889A-F547513F4CF0}" srcOrd="3" destOrd="0" parTransId="{A2196D71-5A7B-4D53-BF54-7332ED52760E}" sibTransId="{7982089E-BFDF-437E-AB6F-32629628B52B}"/>
    <dgm:cxn modelId="{36C38D23-B945-49A8-BF32-297116C66539}" type="presOf" srcId="{151861CF-A383-41A4-A726-AA682B2AB720}" destId="{0C5BB6A1-EAD4-434F-A5AE-C073B9E68825}" srcOrd="0" destOrd="0" presId="urn:microsoft.com/office/officeart/2008/layout/LinedList"/>
    <dgm:cxn modelId="{18A5F23C-1276-4DD0-9746-FD5EA9DE4925}" type="presOf" srcId="{EA11EC18-831F-4F1C-9478-B91B106AA56A}" destId="{3C7A2646-B067-499E-BAEE-C941D726E267}" srcOrd="0" destOrd="0" presId="urn:microsoft.com/office/officeart/2008/layout/LinedList"/>
    <dgm:cxn modelId="{9DAA5942-7B72-460C-A528-C8B7442CD8FD}" srcId="{D85D40EA-B62C-42F3-8A14-749B72209AF1}" destId="{A449AA93-F16D-4C53-858C-B4317B36704F}" srcOrd="0" destOrd="0" parTransId="{C2EA2FB6-CF44-453B-8040-23BA2FB16619}" sibTransId="{9DCECE12-2DD5-469A-817F-91CBF4B3E4AB}"/>
    <dgm:cxn modelId="{8EF9A16E-3FC5-4E39-9E24-D43550852740}" type="presOf" srcId="{D85D40EA-B62C-42F3-8A14-749B72209AF1}" destId="{31391E77-0467-4010-878A-C0C08C6B5A1D}" srcOrd="0" destOrd="0" presId="urn:microsoft.com/office/officeart/2008/layout/LinedList"/>
    <dgm:cxn modelId="{E288E472-A718-4DF8-B5F2-6096FC2B96FF}" type="presOf" srcId="{3DB914EB-9DDA-4132-889A-F547513F4CF0}" destId="{2EF83CA2-4F90-420E-BE00-423C9E2DB6AF}" srcOrd="0" destOrd="0" presId="urn:microsoft.com/office/officeart/2008/layout/LinedList"/>
    <dgm:cxn modelId="{B353FE91-3526-4029-8B75-1FC488FA9FDC}" type="presOf" srcId="{A449AA93-F16D-4C53-858C-B4317B36704F}" destId="{2ED34CE7-35FB-411C-9CFB-190449F4FE44}" srcOrd="0" destOrd="0" presId="urn:microsoft.com/office/officeart/2008/layout/LinedList"/>
    <dgm:cxn modelId="{F9DA16B6-9CE1-45F0-9665-79F2A5AAA32F}" srcId="{D85D40EA-B62C-42F3-8A14-749B72209AF1}" destId="{151861CF-A383-41A4-A726-AA682B2AB720}" srcOrd="2" destOrd="0" parTransId="{7534258B-82A2-4D80-AC73-AABB4A4B7787}" sibTransId="{14C6ADF9-77AF-4959-A22A-9113C4FC22BC}"/>
    <dgm:cxn modelId="{2215EDBE-0703-4E25-8684-2E073DAD08A8}" srcId="{D85D40EA-B62C-42F3-8A14-749B72209AF1}" destId="{EA11EC18-831F-4F1C-9478-B91B106AA56A}" srcOrd="1" destOrd="0" parTransId="{D0DAA819-68A6-41B2-B6E8-428FD4321EDD}" sibTransId="{1F231C1F-9EBE-455A-B08E-8EE15C32B023}"/>
    <dgm:cxn modelId="{306D5DB0-3F7F-4A4C-9256-0C96431314A8}" type="presParOf" srcId="{31391E77-0467-4010-878A-C0C08C6B5A1D}" destId="{37771A45-E03D-4BDE-ADB4-159A597D383D}" srcOrd="0" destOrd="0" presId="urn:microsoft.com/office/officeart/2008/layout/LinedList"/>
    <dgm:cxn modelId="{13F0839C-F544-482C-8030-EB5A326F0312}" type="presParOf" srcId="{31391E77-0467-4010-878A-C0C08C6B5A1D}" destId="{3CFCA86F-9A0B-4DE2-9FA9-3644B7B0002D}" srcOrd="1" destOrd="0" presId="urn:microsoft.com/office/officeart/2008/layout/LinedList"/>
    <dgm:cxn modelId="{24D587AD-C959-4E08-995B-E45359904CC6}" type="presParOf" srcId="{3CFCA86F-9A0B-4DE2-9FA9-3644B7B0002D}" destId="{2ED34CE7-35FB-411C-9CFB-190449F4FE44}" srcOrd="0" destOrd="0" presId="urn:microsoft.com/office/officeart/2008/layout/LinedList"/>
    <dgm:cxn modelId="{60E8BD92-DA17-4361-80AD-DB0B25DE87C1}" type="presParOf" srcId="{3CFCA86F-9A0B-4DE2-9FA9-3644B7B0002D}" destId="{7AD3402C-98A3-40EA-8A5E-5376A0148CFD}" srcOrd="1" destOrd="0" presId="urn:microsoft.com/office/officeart/2008/layout/LinedList"/>
    <dgm:cxn modelId="{AE3E4914-DF94-4471-B9F0-7960E91AC123}" type="presParOf" srcId="{31391E77-0467-4010-878A-C0C08C6B5A1D}" destId="{60A41E8A-AC0A-45FF-AD50-27DCDDDA6243}" srcOrd="2" destOrd="0" presId="urn:microsoft.com/office/officeart/2008/layout/LinedList"/>
    <dgm:cxn modelId="{0E58BDE8-EC77-4140-9003-3CCB66E7B391}" type="presParOf" srcId="{31391E77-0467-4010-878A-C0C08C6B5A1D}" destId="{3613CB5D-86CA-42C9-A53F-EB7C27C919E5}" srcOrd="3" destOrd="0" presId="urn:microsoft.com/office/officeart/2008/layout/LinedList"/>
    <dgm:cxn modelId="{40A925F4-F991-489E-93A1-BA5E9ECC4E5C}" type="presParOf" srcId="{3613CB5D-86CA-42C9-A53F-EB7C27C919E5}" destId="{3C7A2646-B067-499E-BAEE-C941D726E267}" srcOrd="0" destOrd="0" presId="urn:microsoft.com/office/officeart/2008/layout/LinedList"/>
    <dgm:cxn modelId="{480BF39E-55A6-44C3-8A7F-B6F316660590}" type="presParOf" srcId="{3613CB5D-86CA-42C9-A53F-EB7C27C919E5}" destId="{63B7F6ED-DD77-4C68-809D-48740815EC81}" srcOrd="1" destOrd="0" presId="urn:microsoft.com/office/officeart/2008/layout/LinedList"/>
    <dgm:cxn modelId="{91926AEE-98E5-4518-BC44-A240069571FF}" type="presParOf" srcId="{31391E77-0467-4010-878A-C0C08C6B5A1D}" destId="{A730B498-9F5A-41B5-8ECF-6DDD3015B735}" srcOrd="4" destOrd="0" presId="urn:microsoft.com/office/officeart/2008/layout/LinedList"/>
    <dgm:cxn modelId="{DEDE884E-5D99-4A85-B862-C3B9588DB370}" type="presParOf" srcId="{31391E77-0467-4010-878A-C0C08C6B5A1D}" destId="{2622256A-F591-4E5C-8404-16DB1AA51F38}" srcOrd="5" destOrd="0" presId="urn:microsoft.com/office/officeart/2008/layout/LinedList"/>
    <dgm:cxn modelId="{905872B7-B689-48E9-97D2-15ABB38410F3}" type="presParOf" srcId="{2622256A-F591-4E5C-8404-16DB1AA51F38}" destId="{0C5BB6A1-EAD4-434F-A5AE-C073B9E68825}" srcOrd="0" destOrd="0" presId="urn:microsoft.com/office/officeart/2008/layout/LinedList"/>
    <dgm:cxn modelId="{22E89E5B-7D05-4911-AD4E-9031B6E73EC9}" type="presParOf" srcId="{2622256A-F591-4E5C-8404-16DB1AA51F38}" destId="{3BDF2B8E-C910-4499-A468-9993D77076A0}" srcOrd="1" destOrd="0" presId="urn:microsoft.com/office/officeart/2008/layout/LinedList"/>
    <dgm:cxn modelId="{087827C7-ADC6-4CAE-8A12-38ACCC74ADD1}" type="presParOf" srcId="{31391E77-0467-4010-878A-C0C08C6B5A1D}" destId="{83F4637F-7005-4BDF-8183-5115A7929952}" srcOrd="6" destOrd="0" presId="urn:microsoft.com/office/officeart/2008/layout/LinedList"/>
    <dgm:cxn modelId="{B5D17E9C-C098-43FD-B0C6-B058C0F16C71}" type="presParOf" srcId="{31391E77-0467-4010-878A-C0C08C6B5A1D}" destId="{EF8C0BEF-CC0D-4E84-861E-ED21C6A5D18F}" srcOrd="7" destOrd="0" presId="urn:microsoft.com/office/officeart/2008/layout/LinedList"/>
    <dgm:cxn modelId="{8F2B3CCA-E3EB-4847-8CA8-94546138DB70}" type="presParOf" srcId="{EF8C0BEF-CC0D-4E84-861E-ED21C6A5D18F}" destId="{2EF83CA2-4F90-420E-BE00-423C9E2DB6AF}" srcOrd="0" destOrd="0" presId="urn:microsoft.com/office/officeart/2008/layout/LinedList"/>
    <dgm:cxn modelId="{F7193626-E1B5-47F8-9457-2778F459A7B5}" type="presParOf" srcId="{EF8C0BEF-CC0D-4E84-861E-ED21C6A5D18F}" destId="{00D39B78-41B7-4981-984B-6C7A8F2EA39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8EA7A2C-EF0C-4EF8-92C3-0E68BEA2CC4D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7260800-75ED-499E-9911-994A2EDD7657}">
      <dgm:prSet/>
      <dgm:spPr/>
      <dgm:t>
        <a:bodyPr/>
        <a:lstStyle/>
        <a:p>
          <a:r>
            <a:rPr lang="ro-RO"/>
            <a:t>Înțelegerea elementelor cheie, realizarea unui proiect prin care să urmăriți etapele principale</a:t>
          </a:r>
          <a:endParaRPr lang="en-US"/>
        </a:p>
      </dgm:t>
    </dgm:pt>
    <dgm:pt modelId="{9E86EC1A-C58A-4D7D-A571-3B7C3A673CF0}" type="parTrans" cxnId="{633C2AFF-27D5-4D69-8DEE-E3FC92E5C31C}">
      <dgm:prSet/>
      <dgm:spPr/>
      <dgm:t>
        <a:bodyPr/>
        <a:lstStyle/>
        <a:p>
          <a:endParaRPr lang="en-US"/>
        </a:p>
      </dgm:t>
    </dgm:pt>
    <dgm:pt modelId="{CFAA0499-B999-4E96-82E7-137632B10898}" type="sibTrans" cxnId="{633C2AFF-27D5-4D69-8DEE-E3FC92E5C31C}">
      <dgm:prSet/>
      <dgm:spPr/>
      <dgm:t>
        <a:bodyPr/>
        <a:lstStyle/>
        <a:p>
          <a:endParaRPr lang="en-US"/>
        </a:p>
      </dgm:t>
    </dgm:pt>
    <dgm:pt modelId="{46CD43F8-7882-4D5F-848A-44A4306B62AB}">
      <dgm:prSet/>
      <dgm:spPr/>
      <dgm:t>
        <a:bodyPr/>
        <a:lstStyle/>
        <a:p>
          <a:r>
            <a:rPr lang="ro-RO"/>
            <a:t>Invitați din industrie cu experiență în domeniu</a:t>
          </a:r>
          <a:endParaRPr lang="en-US"/>
        </a:p>
      </dgm:t>
    </dgm:pt>
    <dgm:pt modelId="{86A187C3-2FD4-4437-A510-CF8FF7AA83AA}" type="parTrans" cxnId="{D1B9EF28-40FA-4E37-9F77-9CAE602B5562}">
      <dgm:prSet/>
      <dgm:spPr/>
      <dgm:t>
        <a:bodyPr/>
        <a:lstStyle/>
        <a:p>
          <a:endParaRPr lang="en-US"/>
        </a:p>
      </dgm:t>
    </dgm:pt>
    <dgm:pt modelId="{F319A126-F57D-456D-BD2F-EE229146FB8A}" type="sibTrans" cxnId="{D1B9EF28-40FA-4E37-9F77-9CAE602B5562}">
      <dgm:prSet/>
      <dgm:spPr/>
      <dgm:t>
        <a:bodyPr/>
        <a:lstStyle/>
        <a:p>
          <a:endParaRPr lang="en-US"/>
        </a:p>
      </dgm:t>
    </dgm:pt>
    <dgm:pt modelId="{A5CEEE43-E9E1-46B4-B5D5-223103B62AA3}" type="pres">
      <dgm:prSet presAssocID="{E8EA7A2C-EF0C-4EF8-92C3-0E68BEA2CC4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DFD7285-9FF1-4EB2-88CD-30789FB86960}" type="pres">
      <dgm:prSet presAssocID="{17260800-75ED-499E-9911-994A2EDD7657}" presName="hierRoot1" presStyleCnt="0"/>
      <dgm:spPr/>
    </dgm:pt>
    <dgm:pt modelId="{FB17D038-CEAC-42CC-B7CB-426A7783D642}" type="pres">
      <dgm:prSet presAssocID="{17260800-75ED-499E-9911-994A2EDD7657}" presName="composite" presStyleCnt="0"/>
      <dgm:spPr/>
    </dgm:pt>
    <dgm:pt modelId="{895A625E-4485-44AC-BFC1-8DE7DB2E1DE9}" type="pres">
      <dgm:prSet presAssocID="{17260800-75ED-499E-9911-994A2EDD7657}" presName="background" presStyleLbl="node0" presStyleIdx="0" presStyleCnt="2"/>
      <dgm:spPr/>
    </dgm:pt>
    <dgm:pt modelId="{027BA898-AB0E-4F4F-9FA5-FC3DB9D3AF0F}" type="pres">
      <dgm:prSet presAssocID="{17260800-75ED-499E-9911-994A2EDD7657}" presName="text" presStyleLbl="fgAcc0" presStyleIdx="0" presStyleCnt="2">
        <dgm:presLayoutVars>
          <dgm:chPref val="3"/>
        </dgm:presLayoutVars>
      </dgm:prSet>
      <dgm:spPr/>
    </dgm:pt>
    <dgm:pt modelId="{756F592C-2C40-448E-B855-E0A94575E760}" type="pres">
      <dgm:prSet presAssocID="{17260800-75ED-499E-9911-994A2EDD7657}" presName="hierChild2" presStyleCnt="0"/>
      <dgm:spPr/>
    </dgm:pt>
    <dgm:pt modelId="{CB95DA97-6C1C-4EEE-896D-DBB250A018C5}" type="pres">
      <dgm:prSet presAssocID="{46CD43F8-7882-4D5F-848A-44A4306B62AB}" presName="hierRoot1" presStyleCnt="0"/>
      <dgm:spPr/>
    </dgm:pt>
    <dgm:pt modelId="{C6763EA8-393D-4A93-B49E-FF9A5E615CB1}" type="pres">
      <dgm:prSet presAssocID="{46CD43F8-7882-4D5F-848A-44A4306B62AB}" presName="composite" presStyleCnt="0"/>
      <dgm:spPr/>
    </dgm:pt>
    <dgm:pt modelId="{C2C155F1-6698-4CC0-A5A0-4417FE541F1B}" type="pres">
      <dgm:prSet presAssocID="{46CD43F8-7882-4D5F-848A-44A4306B62AB}" presName="background" presStyleLbl="node0" presStyleIdx="1" presStyleCnt="2"/>
      <dgm:spPr/>
    </dgm:pt>
    <dgm:pt modelId="{A744F398-9BAB-4FD4-AE01-5A5CB344D505}" type="pres">
      <dgm:prSet presAssocID="{46CD43F8-7882-4D5F-848A-44A4306B62AB}" presName="text" presStyleLbl="fgAcc0" presStyleIdx="1" presStyleCnt="2">
        <dgm:presLayoutVars>
          <dgm:chPref val="3"/>
        </dgm:presLayoutVars>
      </dgm:prSet>
      <dgm:spPr/>
    </dgm:pt>
    <dgm:pt modelId="{1B9FDDBC-864F-481F-8108-EC1707FDB6D2}" type="pres">
      <dgm:prSet presAssocID="{46CD43F8-7882-4D5F-848A-44A4306B62AB}" presName="hierChild2" presStyleCnt="0"/>
      <dgm:spPr/>
    </dgm:pt>
  </dgm:ptLst>
  <dgm:cxnLst>
    <dgm:cxn modelId="{D1B9EF28-40FA-4E37-9F77-9CAE602B5562}" srcId="{E8EA7A2C-EF0C-4EF8-92C3-0E68BEA2CC4D}" destId="{46CD43F8-7882-4D5F-848A-44A4306B62AB}" srcOrd="1" destOrd="0" parTransId="{86A187C3-2FD4-4437-A510-CF8FF7AA83AA}" sibTransId="{F319A126-F57D-456D-BD2F-EE229146FB8A}"/>
    <dgm:cxn modelId="{CEABF378-6F6B-4FE6-AF0A-B1793F59271D}" type="presOf" srcId="{46CD43F8-7882-4D5F-848A-44A4306B62AB}" destId="{A744F398-9BAB-4FD4-AE01-5A5CB344D505}" srcOrd="0" destOrd="0" presId="urn:microsoft.com/office/officeart/2005/8/layout/hierarchy1"/>
    <dgm:cxn modelId="{BF2842B2-FB8B-4311-B348-74EB8DBBBC4F}" type="presOf" srcId="{E8EA7A2C-EF0C-4EF8-92C3-0E68BEA2CC4D}" destId="{A5CEEE43-E9E1-46B4-B5D5-223103B62AA3}" srcOrd="0" destOrd="0" presId="urn:microsoft.com/office/officeart/2005/8/layout/hierarchy1"/>
    <dgm:cxn modelId="{B81B86D2-6E01-4462-A609-C531157B07DF}" type="presOf" srcId="{17260800-75ED-499E-9911-994A2EDD7657}" destId="{027BA898-AB0E-4F4F-9FA5-FC3DB9D3AF0F}" srcOrd="0" destOrd="0" presId="urn:microsoft.com/office/officeart/2005/8/layout/hierarchy1"/>
    <dgm:cxn modelId="{633C2AFF-27D5-4D69-8DEE-E3FC92E5C31C}" srcId="{E8EA7A2C-EF0C-4EF8-92C3-0E68BEA2CC4D}" destId="{17260800-75ED-499E-9911-994A2EDD7657}" srcOrd="0" destOrd="0" parTransId="{9E86EC1A-C58A-4D7D-A571-3B7C3A673CF0}" sibTransId="{CFAA0499-B999-4E96-82E7-137632B10898}"/>
    <dgm:cxn modelId="{319A26DE-949B-4309-826F-9F32814027FD}" type="presParOf" srcId="{A5CEEE43-E9E1-46B4-B5D5-223103B62AA3}" destId="{9DFD7285-9FF1-4EB2-88CD-30789FB86960}" srcOrd="0" destOrd="0" presId="urn:microsoft.com/office/officeart/2005/8/layout/hierarchy1"/>
    <dgm:cxn modelId="{A1E81E28-AB7C-440A-92CB-28682279F91B}" type="presParOf" srcId="{9DFD7285-9FF1-4EB2-88CD-30789FB86960}" destId="{FB17D038-CEAC-42CC-B7CB-426A7783D642}" srcOrd="0" destOrd="0" presId="urn:microsoft.com/office/officeart/2005/8/layout/hierarchy1"/>
    <dgm:cxn modelId="{6079FDFB-F29F-43EE-8EDE-6803E9D9F253}" type="presParOf" srcId="{FB17D038-CEAC-42CC-B7CB-426A7783D642}" destId="{895A625E-4485-44AC-BFC1-8DE7DB2E1DE9}" srcOrd="0" destOrd="0" presId="urn:microsoft.com/office/officeart/2005/8/layout/hierarchy1"/>
    <dgm:cxn modelId="{BD2CFADB-F751-4B6B-872B-F89B53BA679B}" type="presParOf" srcId="{FB17D038-CEAC-42CC-B7CB-426A7783D642}" destId="{027BA898-AB0E-4F4F-9FA5-FC3DB9D3AF0F}" srcOrd="1" destOrd="0" presId="urn:microsoft.com/office/officeart/2005/8/layout/hierarchy1"/>
    <dgm:cxn modelId="{18756350-E9D5-48C0-AEC9-3F852FD3078E}" type="presParOf" srcId="{9DFD7285-9FF1-4EB2-88CD-30789FB86960}" destId="{756F592C-2C40-448E-B855-E0A94575E760}" srcOrd="1" destOrd="0" presId="urn:microsoft.com/office/officeart/2005/8/layout/hierarchy1"/>
    <dgm:cxn modelId="{346E703B-C6C6-4E33-AF43-022A64958585}" type="presParOf" srcId="{A5CEEE43-E9E1-46B4-B5D5-223103B62AA3}" destId="{CB95DA97-6C1C-4EEE-896D-DBB250A018C5}" srcOrd="1" destOrd="0" presId="urn:microsoft.com/office/officeart/2005/8/layout/hierarchy1"/>
    <dgm:cxn modelId="{F073DB70-FF3F-4646-837E-B68C40B30CE3}" type="presParOf" srcId="{CB95DA97-6C1C-4EEE-896D-DBB250A018C5}" destId="{C6763EA8-393D-4A93-B49E-FF9A5E615CB1}" srcOrd="0" destOrd="0" presId="urn:microsoft.com/office/officeart/2005/8/layout/hierarchy1"/>
    <dgm:cxn modelId="{04EB0191-F7ED-4465-8847-584588F21302}" type="presParOf" srcId="{C6763EA8-393D-4A93-B49E-FF9A5E615CB1}" destId="{C2C155F1-6698-4CC0-A5A0-4417FE541F1B}" srcOrd="0" destOrd="0" presId="urn:microsoft.com/office/officeart/2005/8/layout/hierarchy1"/>
    <dgm:cxn modelId="{6C79C1A3-D5D5-4782-A214-BAF747F8F080}" type="presParOf" srcId="{C6763EA8-393D-4A93-B49E-FF9A5E615CB1}" destId="{A744F398-9BAB-4FD4-AE01-5A5CB344D505}" srcOrd="1" destOrd="0" presId="urn:microsoft.com/office/officeart/2005/8/layout/hierarchy1"/>
    <dgm:cxn modelId="{F522EB1C-8C99-4665-9F26-CA9463DD927B}" type="presParOf" srcId="{CB95DA97-6C1C-4EEE-896D-DBB250A018C5}" destId="{1B9FDDBC-864F-481F-8108-EC1707FDB6D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A7F0AA3-0E80-4D78-AE4B-640EC2C8D7BA}" type="doc">
      <dgm:prSet loTypeId="urn:microsoft.com/office/officeart/2005/8/layout/matrix1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D9439F5-101B-4547-8805-E78DA544B11B}">
      <dgm:prSet phldrT="[Text]"/>
      <dgm:spPr/>
      <dgm:t>
        <a:bodyPr/>
        <a:lstStyle/>
        <a:p>
          <a:r>
            <a:rPr lang="ro-RO" i="1" dirty="0"/>
            <a:t>UX</a:t>
          </a:r>
          <a:endParaRPr lang="en-GB" i="1" dirty="0"/>
        </a:p>
      </dgm:t>
    </dgm:pt>
    <dgm:pt modelId="{8F892511-DC07-4526-8520-123668C3CB34}" type="parTrans" cxnId="{83EEDF8C-C6BC-4657-87F4-0FC70FE9F03F}">
      <dgm:prSet/>
      <dgm:spPr/>
      <dgm:t>
        <a:bodyPr/>
        <a:lstStyle/>
        <a:p>
          <a:endParaRPr lang="en-GB"/>
        </a:p>
      </dgm:t>
    </dgm:pt>
    <dgm:pt modelId="{F69676E6-FDD5-4F54-85DA-B4C947574A60}" type="sibTrans" cxnId="{83EEDF8C-C6BC-4657-87F4-0FC70FE9F03F}">
      <dgm:prSet/>
      <dgm:spPr/>
      <dgm:t>
        <a:bodyPr/>
        <a:lstStyle/>
        <a:p>
          <a:endParaRPr lang="en-GB"/>
        </a:p>
      </dgm:t>
    </dgm:pt>
    <dgm:pt modelId="{AE0D8B1B-5729-4D13-8509-810FCEAA7842}">
      <dgm:prSet phldrT="[Text]" custT="1"/>
      <dgm:spPr/>
      <dgm:t>
        <a:bodyPr/>
        <a:lstStyle/>
        <a:p>
          <a:r>
            <a:rPr lang="ro-RO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Utilizabilitate</a:t>
          </a:r>
        </a:p>
        <a:p>
          <a:r>
            <a:rPr lang="ro-RO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(</a:t>
          </a:r>
          <a:r>
            <a:rPr lang="ro-RO" sz="32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Usability</a:t>
          </a:r>
          <a:r>
            <a:rPr lang="ro-RO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)</a:t>
          </a:r>
        </a:p>
        <a:p>
          <a:r>
            <a:rPr lang="ro-RO" sz="18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Productivitate, eficiență, ușurința de utilizare</a:t>
          </a:r>
          <a:endParaRPr lang="en-GB" sz="18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616560F-0C33-453E-AEE1-6D41BE3F54D7}" type="parTrans" cxnId="{6483DD8F-A706-4E87-8842-925AA0669EF9}">
      <dgm:prSet/>
      <dgm:spPr/>
      <dgm:t>
        <a:bodyPr/>
        <a:lstStyle/>
        <a:p>
          <a:endParaRPr lang="en-GB"/>
        </a:p>
      </dgm:t>
    </dgm:pt>
    <dgm:pt modelId="{40FA3819-1DC5-42C4-9B1B-6060A4E9D294}" type="sibTrans" cxnId="{6483DD8F-A706-4E87-8842-925AA0669EF9}">
      <dgm:prSet/>
      <dgm:spPr/>
      <dgm:t>
        <a:bodyPr/>
        <a:lstStyle/>
        <a:p>
          <a:endParaRPr lang="en-GB"/>
        </a:p>
      </dgm:t>
    </dgm:pt>
    <dgm:pt modelId="{9A7551EB-8367-4EFC-9273-AA238097A921}">
      <dgm:prSet phldrT="[Text]" custT="1"/>
      <dgm:spPr/>
      <dgm:t>
        <a:bodyPr/>
        <a:lstStyle/>
        <a:p>
          <a:r>
            <a:rPr lang="ro-RO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Utilitate</a:t>
          </a:r>
        </a:p>
        <a:p>
          <a:r>
            <a:rPr lang="ro-RO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(</a:t>
          </a:r>
          <a:r>
            <a:rPr lang="ro-RO" sz="32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Usefulness</a:t>
          </a:r>
          <a:r>
            <a:rPr lang="ro-RO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)</a:t>
          </a:r>
        </a:p>
        <a:p>
          <a:r>
            <a:rPr lang="ro-RO" sz="18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Utilizarea sistemului pentru a atinge anumite scopuri</a:t>
          </a:r>
          <a:endParaRPr lang="en-GB" sz="18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EC35F9-D72B-4427-BD39-3239F80CC488}" type="parTrans" cxnId="{92E8B546-9750-48A6-82BE-E2669ABFDF3B}">
      <dgm:prSet/>
      <dgm:spPr/>
      <dgm:t>
        <a:bodyPr/>
        <a:lstStyle/>
        <a:p>
          <a:endParaRPr lang="en-GB"/>
        </a:p>
      </dgm:t>
    </dgm:pt>
    <dgm:pt modelId="{8AB4207B-36AB-4A98-ABEB-00AB60F04023}" type="sibTrans" cxnId="{92E8B546-9750-48A6-82BE-E2669ABFDF3B}">
      <dgm:prSet/>
      <dgm:spPr/>
      <dgm:t>
        <a:bodyPr/>
        <a:lstStyle/>
        <a:p>
          <a:endParaRPr lang="en-GB"/>
        </a:p>
      </dgm:t>
    </dgm:pt>
    <dgm:pt modelId="{24343255-2910-48DF-8F73-75216846DDA4}">
      <dgm:prSet phldrT="[Text]" custT="1"/>
      <dgm:spPr/>
      <dgm:t>
        <a:bodyPr/>
        <a:lstStyle/>
        <a:p>
          <a:r>
            <a:rPr lang="ro-RO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Impact emoțional (</a:t>
          </a:r>
          <a:r>
            <a:rPr lang="ro-RO" sz="28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Emotional impact</a:t>
          </a:r>
          <a:r>
            <a:rPr lang="ro-RO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) </a:t>
          </a:r>
        </a:p>
        <a:p>
          <a:r>
            <a:rPr lang="ro-RO" sz="18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Componenta afectivă, grad de mulțumire</a:t>
          </a:r>
          <a:endParaRPr lang="en-GB" sz="18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F7F05BC-7FBE-474F-B5AE-B52254A57B86}" type="parTrans" cxnId="{4867BDCD-2DCE-4682-9C9B-17450380AD93}">
      <dgm:prSet/>
      <dgm:spPr/>
      <dgm:t>
        <a:bodyPr/>
        <a:lstStyle/>
        <a:p>
          <a:endParaRPr lang="en-GB"/>
        </a:p>
      </dgm:t>
    </dgm:pt>
    <dgm:pt modelId="{C5C874C2-8EE2-4539-945E-B3D2EBAA0929}" type="sibTrans" cxnId="{4867BDCD-2DCE-4682-9C9B-17450380AD93}">
      <dgm:prSet/>
      <dgm:spPr/>
      <dgm:t>
        <a:bodyPr/>
        <a:lstStyle/>
        <a:p>
          <a:endParaRPr lang="en-GB"/>
        </a:p>
      </dgm:t>
    </dgm:pt>
    <dgm:pt modelId="{81DAB418-E564-47FA-9872-655A4611EC42}">
      <dgm:prSet phldrT="[Text]" custT="1"/>
      <dgm:spPr/>
      <dgm:t>
        <a:bodyPr/>
        <a:lstStyle/>
        <a:p>
          <a:r>
            <a: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Persistența valorii în timp</a:t>
          </a:r>
        </a:p>
        <a:p>
          <a:r>
            <a: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(</a:t>
          </a:r>
          <a:r>
            <a: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Meaningfulness</a:t>
          </a:r>
          <a:r>
            <a: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)</a:t>
          </a:r>
        </a:p>
        <a:p>
          <a:r>
            <a:rPr lang="ro-RO" sz="18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Utilizare pe termen lung</a:t>
          </a:r>
          <a:endParaRPr lang="en-GB" sz="18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90A4490-6380-4EF9-8BCD-C3600FDD7684}" type="parTrans" cxnId="{27A9E8BF-4631-41E8-98C9-A4700D2F37F3}">
      <dgm:prSet/>
      <dgm:spPr/>
      <dgm:t>
        <a:bodyPr/>
        <a:lstStyle/>
        <a:p>
          <a:endParaRPr lang="en-GB"/>
        </a:p>
      </dgm:t>
    </dgm:pt>
    <dgm:pt modelId="{EF4726D2-3D1A-4630-B779-C208E55CEDE0}" type="sibTrans" cxnId="{27A9E8BF-4631-41E8-98C9-A4700D2F37F3}">
      <dgm:prSet/>
      <dgm:spPr/>
      <dgm:t>
        <a:bodyPr/>
        <a:lstStyle/>
        <a:p>
          <a:endParaRPr lang="en-GB"/>
        </a:p>
      </dgm:t>
    </dgm:pt>
    <dgm:pt modelId="{C25DD638-5DDB-49DF-9CEE-ED4C59729294}" type="pres">
      <dgm:prSet presAssocID="{6A7F0AA3-0E80-4D78-AE4B-640EC2C8D7BA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D0E1DC8-088F-4988-8847-1BCCAB9BABA7}" type="pres">
      <dgm:prSet presAssocID="{6A7F0AA3-0E80-4D78-AE4B-640EC2C8D7BA}" presName="matrix" presStyleCnt="0"/>
      <dgm:spPr/>
    </dgm:pt>
    <dgm:pt modelId="{7C2DD076-8234-4034-9EBF-A1F8FBFE4628}" type="pres">
      <dgm:prSet presAssocID="{6A7F0AA3-0E80-4D78-AE4B-640EC2C8D7BA}" presName="tile1" presStyleLbl="node1" presStyleIdx="0" presStyleCnt="4" custLinFactNeighborX="798" custLinFactNeighborY="179"/>
      <dgm:spPr/>
    </dgm:pt>
    <dgm:pt modelId="{E28B690A-6E5B-4902-9ECF-70DA89FD5F7B}" type="pres">
      <dgm:prSet presAssocID="{6A7F0AA3-0E80-4D78-AE4B-640EC2C8D7BA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1485756E-F249-4BFF-8926-A9A7DFA84E33}" type="pres">
      <dgm:prSet presAssocID="{6A7F0AA3-0E80-4D78-AE4B-640EC2C8D7BA}" presName="tile2" presStyleLbl="node1" presStyleIdx="1" presStyleCnt="4"/>
      <dgm:spPr/>
    </dgm:pt>
    <dgm:pt modelId="{A107F3B7-74EE-4732-9464-F75E7924A043}" type="pres">
      <dgm:prSet presAssocID="{6A7F0AA3-0E80-4D78-AE4B-640EC2C8D7BA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BB6792A-85FC-4F85-AF1B-8D070BF2B1D2}" type="pres">
      <dgm:prSet presAssocID="{6A7F0AA3-0E80-4D78-AE4B-640EC2C8D7BA}" presName="tile3" presStyleLbl="node1" presStyleIdx="2" presStyleCnt="4"/>
      <dgm:spPr/>
    </dgm:pt>
    <dgm:pt modelId="{291A35CA-5F84-40A5-B33D-C951834FCC20}" type="pres">
      <dgm:prSet presAssocID="{6A7F0AA3-0E80-4D78-AE4B-640EC2C8D7BA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CB94627-035E-4385-929E-3D80CCF9335F}" type="pres">
      <dgm:prSet presAssocID="{6A7F0AA3-0E80-4D78-AE4B-640EC2C8D7BA}" presName="tile4" presStyleLbl="node1" presStyleIdx="3" presStyleCnt="4"/>
      <dgm:spPr/>
    </dgm:pt>
    <dgm:pt modelId="{F8815811-EE87-428E-9891-FE49379F116E}" type="pres">
      <dgm:prSet presAssocID="{6A7F0AA3-0E80-4D78-AE4B-640EC2C8D7BA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BDB568DC-283D-44CB-B38D-0980A387586E}" type="pres">
      <dgm:prSet presAssocID="{6A7F0AA3-0E80-4D78-AE4B-640EC2C8D7BA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27F48637-A536-4D27-ABB1-B7EB464CF321}" type="presOf" srcId="{AE0D8B1B-5729-4D13-8509-810FCEAA7842}" destId="{7C2DD076-8234-4034-9EBF-A1F8FBFE4628}" srcOrd="0" destOrd="0" presId="urn:microsoft.com/office/officeart/2005/8/layout/matrix1"/>
    <dgm:cxn modelId="{BC845C5F-A509-4493-9D9A-C24C467E6688}" type="presOf" srcId="{9A7551EB-8367-4EFC-9273-AA238097A921}" destId="{1485756E-F249-4BFF-8926-A9A7DFA84E33}" srcOrd="0" destOrd="0" presId="urn:microsoft.com/office/officeart/2005/8/layout/matrix1"/>
    <dgm:cxn modelId="{92E8B546-9750-48A6-82BE-E2669ABFDF3B}" srcId="{0D9439F5-101B-4547-8805-E78DA544B11B}" destId="{9A7551EB-8367-4EFC-9273-AA238097A921}" srcOrd="1" destOrd="0" parTransId="{A6EC35F9-D72B-4427-BD39-3239F80CC488}" sibTransId="{8AB4207B-36AB-4A98-ABEB-00AB60F04023}"/>
    <dgm:cxn modelId="{758C1068-6D93-4E9F-94A3-BCD094E56BEC}" type="presOf" srcId="{81DAB418-E564-47FA-9872-655A4611EC42}" destId="{9CB94627-035E-4385-929E-3D80CCF9335F}" srcOrd="0" destOrd="0" presId="urn:microsoft.com/office/officeart/2005/8/layout/matrix1"/>
    <dgm:cxn modelId="{A30AD773-0C45-4D19-9928-A1E7E9B2257F}" type="presOf" srcId="{0D9439F5-101B-4547-8805-E78DA544B11B}" destId="{BDB568DC-283D-44CB-B38D-0980A387586E}" srcOrd="0" destOrd="0" presId="urn:microsoft.com/office/officeart/2005/8/layout/matrix1"/>
    <dgm:cxn modelId="{D3FD1188-9C5E-438E-A7F9-D8C02370F6C8}" type="presOf" srcId="{9A7551EB-8367-4EFC-9273-AA238097A921}" destId="{A107F3B7-74EE-4732-9464-F75E7924A043}" srcOrd="1" destOrd="0" presId="urn:microsoft.com/office/officeart/2005/8/layout/matrix1"/>
    <dgm:cxn modelId="{83EEDF8C-C6BC-4657-87F4-0FC70FE9F03F}" srcId="{6A7F0AA3-0E80-4D78-AE4B-640EC2C8D7BA}" destId="{0D9439F5-101B-4547-8805-E78DA544B11B}" srcOrd="0" destOrd="0" parTransId="{8F892511-DC07-4526-8520-123668C3CB34}" sibTransId="{F69676E6-FDD5-4F54-85DA-B4C947574A60}"/>
    <dgm:cxn modelId="{6483DD8F-A706-4E87-8842-925AA0669EF9}" srcId="{0D9439F5-101B-4547-8805-E78DA544B11B}" destId="{AE0D8B1B-5729-4D13-8509-810FCEAA7842}" srcOrd="0" destOrd="0" parTransId="{3616560F-0C33-453E-AEE1-6D41BE3F54D7}" sibTransId="{40FA3819-1DC5-42C4-9B1B-6060A4E9D294}"/>
    <dgm:cxn modelId="{F81804A4-ACFD-40FB-A00C-C806F18E2406}" type="presOf" srcId="{81DAB418-E564-47FA-9872-655A4611EC42}" destId="{F8815811-EE87-428E-9891-FE49379F116E}" srcOrd="1" destOrd="0" presId="urn:microsoft.com/office/officeart/2005/8/layout/matrix1"/>
    <dgm:cxn modelId="{CB5CE2A4-FC07-4441-927E-3D661F23F41F}" type="presOf" srcId="{AE0D8B1B-5729-4D13-8509-810FCEAA7842}" destId="{E28B690A-6E5B-4902-9ECF-70DA89FD5F7B}" srcOrd="1" destOrd="0" presId="urn:microsoft.com/office/officeart/2005/8/layout/matrix1"/>
    <dgm:cxn modelId="{27A9E8BF-4631-41E8-98C9-A4700D2F37F3}" srcId="{0D9439F5-101B-4547-8805-E78DA544B11B}" destId="{81DAB418-E564-47FA-9872-655A4611EC42}" srcOrd="3" destOrd="0" parTransId="{F90A4490-6380-4EF9-8BCD-C3600FDD7684}" sibTransId="{EF4726D2-3D1A-4630-B779-C208E55CEDE0}"/>
    <dgm:cxn modelId="{180FCDC6-AC3E-4071-970C-3CB6D94BE320}" type="presOf" srcId="{24343255-2910-48DF-8F73-75216846DDA4}" destId="{291A35CA-5F84-40A5-B33D-C951834FCC20}" srcOrd="1" destOrd="0" presId="urn:microsoft.com/office/officeart/2005/8/layout/matrix1"/>
    <dgm:cxn modelId="{4867BDCD-2DCE-4682-9C9B-17450380AD93}" srcId="{0D9439F5-101B-4547-8805-E78DA544B11B}" destId="{24343255-2910-48DF-8F73-75216846DDA4}" srcOrd="2" destOrd="0" parTransId="{8F7F05BC-7FBE-474F-B5AE-B52254A57B86}" sibTransId="{C5C874C2-8EE2-4539-945E-B3D2EBAA0929}"/>
    <dgm:cxn modelId="{F5C61ACE-42FD-4C7E-928C-4402D2B9A5F2}" type="presOf" srcId="{6A7F0AA3-0E80-4D78-AE4B-640EC2C8D7BA}" destId="{C25DD638-5DDB-49DF-9CEE-ED4C59729294}" srcOrd="0" destOrd="0" presId="urn:microsoft.com/office/officeart/2005/8/layout/matrix1"/>
    <dgm:cxn modelId="{55A6BDDF-DA13-486F-98DC-2CA2D5FD56F5}" type="presOf" srcId="{24343255-2910-48DF-8F73-75216846DDA4}" destId="{5BB6792A-85FC-4F85-AF1B-8D070BF2B1D2}" srcOrd="0" destOrd="0" presId="urn:microsoft.com/office/officeart/2005/8/layout/matrix1"/>
    <dgm:cxn modelId="{C9D5CB24-35CF-4AF6-B9AF-C7B46BEDA207}" type="presParOf" srcId="{C25DD638-5DDB-49DF-9CEE-ED4C59729294}" destId="{0D0E1DC8-088F-4988-8847-1BCCAB9BABA7}" srcOrd="0" destOrd="0" presId="urn:microsoft.com/office/officeart/2005/8/layout/matrix1"/>
    <dgm:cxn modelId="{AD4D7152-5826-4A29-9D4A-F96BA1CC81B9}" type="presParOf" srcId="{0D0E1DC8-088F-4988-8847-1BCCAB9BABA7}" destId="{7C2DD076-8234-4034-9EBF-A1F8FBFE4628}" srcOrd="0" destOrd="0" presId="urn:microsoft.com/office/officeart/2005/8/layout/matrix1"/>
    <dgm:cxn modelId="{FBB00660-DA7A-4289-9E5E-49200A332118}" type="presParOf" srcId="{0D0E1DC8-088F-4988-8847-1BCCAB9BABA7}" destId="{E28B690A-6E5B-4902-9ECF-70DA89FD5F7B}" srcOrd="1" destOrd="0" presId="urn:microsoft.com/office/officeart/2005/8/layout/matrix1"/>
    <dgm:cxn modelId="{DE502A55-7441-46FE-82A2-CC42E7DEE1E2}" type="presParOf" srcId="{0D0E1DC8-088F-4988-8847-1BCCAB9BABA7}" destId="{1485756E-F249-4BFF-8926-A9A7DFA84E33}" srcOrd="2" destOrd="0" presId="urn:microsoft.com/office/officeart/2005/8/layout/matrix1"/>
    <dgm:cxn modelId="{5CBE7AA1-F599-461C-8FC3-1AEB6E9696E0}" type="presParOf" srcId="{0D0E1DC8-088F-4988-8847-1BCCAB9BABA7}" destId="{A107F3B7-74EE-4732-9464-F75E7924A043}" srcOrd="3" destOrd="0" presId="urn:microsoft.com/office/officeart/2005/8/layout/matrix1"/>
    <dgm:cxn modelId="{0CB675D7-BA29-494B-AC87-4BC5233BB51F}" type="presParOf" srcId="{0D0E1DC8-088F-4988-8847-1BCCAB9BABA7}" destId="{5BB6792A-85FC-4F85-AF1B-8D070BF2B1D2}" srcOrd="4" destOrd="0" presId="urn:microsoft.com/office/officeart/2005/8/layout/matrix1"/>
    <dgm:cxn modelId="{2AD62510-F3B0-4224-9542-4B2B7F6ADC50}" type="presParOf" srcId="{0D0E1DC8-088F-4988-8847-1BCCAB9BABA7}" destId="{291A35CA-5F84-40A5-B33D-C951834FCC20}" srcOrd="5" destOrd="0" presId="urn:microsoft.com/office/officeart/2005/8/layout/matrix1"/>
    <dgm:cxn modelId="{AFA86372-8628-405D-A94E-5996CC520111}" type="presParOf" srcId="{0D0E1DC8-088F-4988-8847-1BCCAB9BABA7}" destId="{9CB94627-035E-4385-929E-3D80CCF9335F}" srcOrd="6" destOrd="0" presId="urn:microsoft.com/office/officeart/2005/8/layout/matrix1"/>
    <dgm:cxn modelId="{F5C043D8-08D5-4AAB-BBBF-3F915FAAB5B1}" type="presParOf" srcId="{0D0E1DC8-088F-4988-8847-1BCCAB9BABA7}" destId="{F8815811-EE87-428E-9891-FE49379F116E}" srcOrd="7" destOrd="0" presId="urn:microsoft.com/office/officeart/2005/8/layout/matrix1"/>
    <dgm:cxn modelId="{63F275F4-E2EF-42DF-8881-32472FD79D73}" type="presParOf" srcId="{C25DD638-5DDB-49DF-9CEE-ED4C59729294}" destId="{BDB568DC-283D-44CB-B38D-0980A387586E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9D2DF07-E3D0-4A4D-9720-4806E54135B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AD87B59-89AA-4A2A-A655-E32ECFB4D20C}">
      <dgm:prSet/>
      <dgm:spPr/>
      <dgm:t>
        <a:bodyPr/>
        <a:lstStyle/>
        <a:p>
          <a:r>
            <a:rPr lang="ro-RO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Utilizabilitate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3383438-C5D6-4064-9A11-FBD4484E4DFD}" type="parTrans" cxnId="{FB68A305-2CE5-4A3F-834F-B93D3E1795E5}">
      <dgm:prSet/>
      <dgm:spPr/>
      <dgm:t>
        <a:bodyPr/>
        <a:lstStyle/>
        <a:p>
          <a:endParaRPr lang="en-US"/>
        </a:p>
      </dgm:t>
    </dgm:pt>
    <dgm:pt modelId="{F6CEC99E-DDB5-4924-95C5-4ECDACD0F959}" type="sibTrans" cxnId="{FB68A305-2CE5-4A3F-834F-B93D3E1795E5}">
      <dgm:prSet/>
      <dgm:spPr/>
      <dgm:t>
        <a:bodyPr/>
        <a:lstStyle/>
        <a:p>
          <a:endParaRPr lang="en-US"/>
        </a:p>
      </dgm:t>
    </dgm:pt>
    <dgm:pt modelId="{BB28AE1E-0C55-4EA4-81C5-CA99C8F1C465}">
      <dgm:prSet/>
      <dgm:spPr/>
      <dgm:t>
        <a:bodyPr/>
        <a:lstStyle/>
        <a:p>
          <a:r>
            <a:rPr lang="ro-RO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Ușurința de utilizare, performanță, productivitate, eficiență, evitarea erorilor, accesibilitatea, ușurința de învățare / reținere a funcționalităților.</a:t>
          </a:r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9708392-AC47-4043-B773-BD9582746493}" type="parTrans" cxnId="{934BEEDE-EB21-442C-A1F1-D761902E65AE}">
      <dgm:prSet/>
      <dgm:spPr/>
      <dgm:t>
        <a:bodyPr/>
        <a:lstStyle/>
        <a:p>
          <a:endParaRPr lang="en-US"/>
        </a:p>
      </dgm:t>
    </dgm:pt>
    <dgm:pt modelId="{2B1B7F80-A0CD-4202-A720-6905A829D1EB}" type="sibTrans" cxnId="{934BEEDE-EB21-442C-A1F1-D761902E65AE}">
      <dgm:prSet/>
      <dgm:spPr/>
      <dgm:t>
        <a:bodyPr/>
        <a:lstStyle/>
        <a:p>
          <a:endParaRPr lang="en-US"/>
        </a:p>
      </dgm:t>
    </dgm:pt>
    <dgm:pt modelId="{74B0E9F9-5E34-4093-B465-19439C23E01B}">
      <dgm:prSet/>
      <dgm:spPr/>
      <dgm:t>
        <a:bodyPr/>
        <a:lstStyle/>
        <a:p>
          <a:r>
            <a:rPr lang="ro-RO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Cât de ușor este de folosit produsul?</a:t>
          </a:r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165126-396C-4363-80D9-490B0DBDB313}" type="parTrans" cxnId="{5418B819-566D-4327-B457-1706A31B3456}">
      <dgm:prSet/>
      <dgm:spPr/>
      <dgm:t>
        <a:bodyPr/>
        <a:lstStyle/>
        <a:p>
          <a:endParaRPr lang="en-US"/>
        </a:p>
      </dgm:t>
    </dgm:pt>
    <dgm:pt modelId="{4D5BC3CD-562F-4FA3-AA70-24EFEA3CD7D5}" type="sibTrans" cxnId="{5418B819-566D-4327-B457-1706A31B3456}">
      <dgm:prSet/>
      <dgm:spPr/>
      <dgm:t>
        <a:bodyPr/>
        <a:lstStyle/>
        <a:p>
          <a:endParaRPr lang="en-US"/>
        </a:p>
      </dgm:t>
    </dgm:pt>
    <dgm:pt modelId="{90865E53-5B71-40EB-86BE-200E940D4D50}">
      <dgm:prSet/>
      <dgm:spPr/>
      <dgm:t>
        <a:bodyPr/>
        <a:lstStyle/>
        <a:p>
          <a:r>
            <a:rPr lang="ro-RO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Utilitate</a:t>
          </a:r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F34C49F-1592-49FD-A732-136BAC05CD0E}" type="parTrans" cxnId="{BA8590A7-C0BB-4BA6-8C93-2017C0BB4C83}">
      <dgm:prSet/>
      <dgm:spPr/>
      <dgm:t>
        <a:bodyPr/>
        <a:lstStyle/>
        <a:p>
          <a:endParaRPr lang="en-US"/>
        </a:p>
      </dgm:t>
    </dgm:pt>
    <dgm:pt modelId="{05742156-E83C-4ED8-A0F3-FD8320CC5BD0}" type="sibTrans" cxnId="{BA8590A7-C0BB-4BA6-8C93-2017C0BB4C83}">
      <dgm:prSet/>
      <dgm:spPr/>
      <dgm:t>
        <a:bodyPr/>
        <a:lstStyle/>
        <a:p>
          <a:endParaRPr lang="en-US"/>
        </a:p>
      </dgm:t>
    </dgm:pt>
    <dgm:pt modelId="{6A82A571-7502-4743-BD74-D17B66DA8260}">
      <dgm:prSet/>
      <dgm:spPr/>
      <dgm:t>
        <a:bodyPr/>
        <a:lstStyle/>
        <a:p>
          <a:r>
            <a:rPr lang="ro-RO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Puterea și funcționalitatea produsului.</a:t>
          </a:r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9AA7AC1-99CA-486A-8716-69DE76ECD7E8}" type="parTrans" cxnId="{CD344C19-4935-4589-B251-5D3DE6940D10}">
      <dgm:prSet/>
      <dgm:spPr/>
      <dgm:t>
        <a:bodyPr/>
        <a:lstStyle/>
        <a:p>
          <a:endParaRPr lang="en-US"/>
        </a:p>
      </dgm:t>
    </dgm:pt>
    <dgm:pt modelId="{6685C1FD-72F8-4F35-AC92-03D849B24079}" type="sibTrans" cxnId="{CD344C19-4935-4589-B251-5D3DE6940D10}">
      <dgm:prSet/>
      <dgm:spPr/>
      <dgm:t>
        <a:bodyPr/>
        <a:lstStyle/>
        <a:p>
          <a:endParaRPr lang="en-US"/>
        </a:p>
      </dgm:t>
    </dgm:pt>
    <dgm:pt modelId="{FEF10CB9-BA21-4F08-8D3B-E2C1A6009C81}">
      <dgm:prSet/>
      <dgm:spPr/>
      <dgm:t>
        <a:bodyPr/>
        <a:lstStyle/>
        <a:p>
          <a:r>
            <a:rPr lang="ro-RO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La ce este bun?</a:t>
          </a:r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34AEE49-4CB3-480A-94B3-3B7DB507114B}" type="parTrans" cxnId="{A6F7A565-C688-4C9D-A207-476FE4B9F742}">
      <dgm:prSet/>
      <dgm:spPr/>
      <dgm:t>
        <a:bodyPr/>
        <a:lstStyle/>
        <a:p>
          <a:endParaRPr lang="en-US"/>
        </a:p>
      </dgm:t>
    </dgm:pt>
    <dgm:pt modelId="{58AEFD1A-2CD0-40AF-8044-441C676D640E}" type="sibTrans" cxnId="{A6F7A565-C688-4C9D-A207-476FE4B9F742}">
      <dgm:prSet/>
      <dgm:spPr/>
      <dgm:t>
        <a:bodyPr/>
        <a:lstStyle/>
        <a:p>
          <a:endParaRPr lang="en-US"/>
        </a:p>
      </dgm:t>
    </dgm:pt>
    <dgm:pt modelId="{3C2A583A-8B2D-4892-AA61-14A7C596D2BC}">
      <dgm:prSet/>
      <dgm:spPr/>
      <dgm:t>
        <a:bodyPr/>
        <a:lstStyle/>
        <a:p>
          <a:r>
            <a:rPr lang="ro-RO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Impact emoțional</a:t>
          </a:r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9682E4D-2BEA-452F-882E-8669D7808D0D}" type="parTrans" cxnId="{6B650FCC-6CB2-47E5-A14F-4C2F07431F95}">
      <dgm:prSet/>
      <dgm:spPr/>
      <dgm:t>
        <a:bodyPr/>
        <a:lstStyle/>
        <a:p>
          <a:endParaRPr lang="en-US"/>
        </a:p>
      </dgm:t>
    </dgm:pt>
    <dgm:pt modelId="{4D4DEE8D-6EFE-46F0-93FB-83A8C4832187}" type="sibTrans" cxnId="{6B650FCC-6CB2-47E5-A14F-4C2F07431F95}">
      <dgm:prSet/>
      <dgm:spPr/>
      <dgm:t>
        <a:bodyPr/>
        <a:lstStyle/>
        <a:p>
          <a:endParaRPr lang="en-US"/>
        </a:p>
      </dgm:t>
    </dgm:pt>
    <dgm:pt modelId="{3D5DC87A-6E38-40B0-8D95-F21D0112DFDA}">
      <dgm:prSet/>
      <dgm:spPr/>
      <dgm:t>
        <a:bodyPr/>
        <a:lstStyle/>
        <a:p>
          <a:r>
            <a:rPr lang="ro-RO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Partea afectivă, bucuria de utilizare a produsului, stârnirea curiozității, aspecte estetice, noutate, surpriză, explorare, ... , </a:t>
          </a:r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“wow!”</a:t>
          </a:r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C8846A9-9AC5-454A-9893-7965D91220BB}" type="parTrans" cxnId="{8E6A1A61-6B61-40BF-90CE-C8A6D26C87EA}">
      <dgm:prSet/>
      <dgm:spPr/>
      <dgm:t>
        <a:bodyPr/>
        <a:lstStyle/>
        <a:p>
          <a:endParaRPr lang="en-US"/>
        </a:p>
      </dgm:t>
    </dgm:pt>
    <dgm:pt modelId="{DDFF723A-B94A-4B9A-9057-28FDF64D9870}" type="sibTrans" cxnId="{8E6A1A61-6B61-40BF-90CE-C8A6D26C87EA}">
      <dgm:prSet/>
      <dgm:spPr/>
      <dgm:t>
        <a:bodyPr/>
        <a:lstStyle/>
        <a:p>
          <a:endParaRPr lang="en-US"/>
        </a:p>
      </dgm:t>
    </dgm:pt>
    <dgm:pt modelId="{3DFBBD19-C385-422E-A399-C5C89DA49A81}">
      <dgm:prSet/>
      <dgm:spPr/>
      <dgm:t>
        <a:bodyPr/>
        <a:lstStyle/>
        <a:p>
          <a:r>
            <a:rPr lang="ro-RO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Legat de emoțiile pozitive</a:t>
          </a:r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8066AF4-61C9-421D-AC6C-FA2297B66283}" type="parTrans" cxnId="{C4135427-10EF-4F8C-B316-9FDC0E6FA78B}">
      <dgm:prSet/>
      <dgm:spPr/>
      <dgm:t>
        <a:bodyPr/>
        <a:lstStyle/>
        <a:p>
          <a:endParaRPr lang="en-US"/>
        </a:p>
      </dgm:t>
    </dgm:pt>
    <dgm:pt modelId="{54884842-1BCA-4B0D-8705-7C462BDBF6BC}" type="sibTrans" cxnId="{C4135427-10EF-4F8C-B316-9FDC0E6FA78B}">
      <dgm:prSet/>
      <dgm:spPr/>
      <dgm:t>
        <a:bodyPr/>
        <a:lstStyle/>
        <a:p>
          <a:endParaRPr lang="en-US"/>
        </a:p>
      </dgm:t>
    </dgm:pt>
    <dgm:pt modelId="{6CD1C90B-FE43-4F47-9FF2-A5EB12B44DF0}">
      <dgm:prSet/>
      <dgm:spPr/>
      <dgm:t>
        <a:bodyPr/>
        <a:lstStyle/>
        <a:p>
          <a:r>
            <a:rPr lang="ro-RO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Persistența valorii în timp</a:t>
          </a:r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8FCB946-5E78-43AC-B194-20D3DC8F4B68}" type="parTrans" cxnId="{09018A4F-26E6-42BC-8C10-F825C727D070}">
      <dgm:prSet/>
      <dgm:spPr/>
      <dgm:t>
        <a:bodyPr/>
        <a:lstStyle/>
        <a:p>
          <a:endParaRPr lang="en-US"/>
        </a:p>
      </dgm:t>
    </dgm:pt>
    <dgm:pt modelId="{4671E2B5-E39F-4E32-A505-9FB952B979AE}" type="sibTrans" cxnId="{09018A4F-26E6-42BC-8C10-F825C727D070}">
      <dgm:prSet/>
      <dgm:spPr/>
      <dgm:t>
        <a:bodyPr/>
        <a:lstStyle/>
        <a:p>
          <a:endParaRPr lang="en-US"/>
        </a:p>
      </dgm:t>
    </dgm:pt>
    <dgm:pt modelId="{D475A5E0-57A4-471D-B2AD-A90DDFCEF189}">
      <dgm:prSet/>
      <dgm:spPr/>
      <dgm:t>
        <a:bodyPr/>
        <a:lstStyle/>
        <a:p>
          <a:r>
            <a: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Produsul rezistă în timp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5AC0962-8E88-4FD4-812B-B8C681A6DFE6}" type="parTrans" cxnId="{21C8B4D0-6233-4064-B091-A4B2D295FB29}">
      <dgm:prSet/>
      <dgm:spPr/>
      <dgm:t>
        <a:bodyPr/>
        <a:lstStyle/>
        <a:p>
          <a:endParaRPr lang="en-US"/>
        </a:p>
      </dgm:t>
    </dgm:pt>
    <dgm:pt modelId="{0A77C764-6EB7-428A-9149-8A49734DFDD8}" type="sibTrans" cxnId="{21C8B4D0-6233-4064-B091-A4B2D295FB29}">
      <dgm:prSet/>
      <dgm:spPr/>
      <dgm:t>
        <a:bodyPr/>
        <a:lstStyle/>
        <a:p>
          <a:endParaRPr lang="en-US"/>
        </a:p>
      </dgm:t>
    </dgm:pt>
    <dgm:pt modelId="{B7C9B707-ABB5-4B87-8961-1D4D865E131A}">
      <dgm:prSet/>
      <dgm:spPr/>
      <dgm:t>
        <a:bodyPr/>
        <a:lstStyle/>
        <a:p>
          <a:r>
            <a: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Relație personală stabilită în timp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833A48D-7C32-4E33-A269-295AA57BC390}" type="parTrans" cxnId="{B292D116-4299-44EC-8E4A-1CA6DD47B75A}">
      <dgm:prSet/>
      <dgm:spPr/>
      <dgm:t>
        <a:bodyPr/>
        <a:lstStyle/>
        <a:p>
          <a:endParaRPr lang="en-GB"/>
        </a:p>
      </dgm:t>
    </dgm:pt>
    <dgm:pt modelId="{ACED4AFF-8547-4C77-806C-4874015D7AEF}" type="sibTrans" cxnId="{B292D116-4299-44EC-8E4A-1CA6DD47B75A}">
      <dgm:prSet/>
      <dgm:spPr/>
      <dgm:t>
        <a:bodyPr/>
        <a:lstStyle/>
        <a:p>
          <a:endParaRPr lang="en-GB"/>
        </a:p>
      </dgm:t>
    </dgm:pt>
    <dgm:pt modelId="{DA447963-BE13-4807-8B45-693E2B656CD9}" type="pres">
      <dgm:prSet presAssocID="{E9D2DF07-E3D0-4A4D-9720-4806E54135BE}" presName="linear" presStyleCnt="0">
        <dgm:presLayoutVars>
          <dgm:animLvl val="lvl"/>
          <dgm:resizeHandles val="exact"/>
        </dgm:presLayoutVars>
      </dgm:prSet>
      <dgm:spPr/>
    </dgm:pt>
    <dgm:pt modelId="{984FF6FC-8CD5-42D9-AB04-6563A2C8D9EA}" type="pres">
      <dgm:prSet presAssocID="{0AD87B59-89AA-4A2A-A655-E32ECFB4D20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F9A86A6-36DE-48CA-8819-D875E9BF2709}" type="pres">
      <dgm:prSet presAssocID="{0AD87B59-89AA-4A2A-A655-E32ECFB4D20C}" presName="childText" presStyleLbl="revTx" presStyleIdx="0" presStyleCnt="4">
        <dgm:presLayoutVars>
          <dgm:bulletEnabled val="1"/>
        </dgm:presLayoutVars>
      </dgm:prSet>
      <dgm:spPr/>
    </dgm:pt>
    <dgm:pt modelId="{FE1620D8-28C5-472C-A7DB-09E84AF54EF2}" type="pres">
      <dgm:prSet presAssocID="{90865E53-5B71-40EB-86BE-200E940D4D5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E21700B-C2B8-4BBB-A14A-FDCE76802799}" type="pres">
      <dgm:prSet presAssocID="{90865E53-5B71-40EB-86BE-200E940D4D50}" presName="childText" presStyleLbl="revTx" presStyleIdx="1" presStyleCnt="4">
        <dgm:presLayoutVars>
          <dgm:bulletEnabled val="1"/>
        </dgm:presLayoutVars>
      </dgm:prSet>
      <dgm:spPr/>
    </dgm:pt>
    <dgm:pt modelId="{BABF67DD-B523-4B82-99D0-07FB2BDA2864}" type="pres">
      <dgm:prSet presAssocID="{3C2A583A-8B2D-4892-AA61-14A7C596D2B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572B726-400C-467A-A84E-E898A49EECB8}" type="pres">
      <dgm:prSet presAssocID="{3C2A583A-8B2D-4892-AA61-14A7C596D2BC}" presName="childText" presStyleLbl="revTx" presStyleIdx="2" presStyleCnt="4">
        <dgm:presLayoutVars>
          <dgm:bulletEnabled val="1"/>
        </dgm:presLayoutVars>
      </dgm:prSet>
      <dgm:spPr/>
    </dgm:pt>
    <dgm:pt modelId="{3B9B90AF-702C-4610-A4FC-A92A4FBEC690}" type="pres">
      <dgm:prSet presAssocID="{6CD1C90B-FE43-4F47-9FF2-A5EB12B44DF0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E5ED8037-E3A9-4859-9D45-E584E12370F4}" type="pres">
      <dgm:prSet presAssocID="{6CD1C90B-FE43-4F47-9FF2-A5EB12B44DF0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FB68A305-2CE5-4A3F-834F-B93D3E1795E5}" srcId="{E9D2DF07-E3D0-4A4D-9720-4806E54135BE}" destId="{0AD87B59-89AA-4A2A-A655-E32ECFB4D20C}" srcOrd="0" destOrd="0" parTransId="{33383438-C5D6-4064-9A11-FBD4484E4DFD}" sibTransId="{F6CEC99E-DDB5-4924-95C5-4ECDACD0F959}"/>
    <dgm:cxn modelId="{F2392413-E3D8-4C95-9C90-CA0F417FB521}" type="presOf" srcId="{E9D2DF07-E3D0-4A4D-9720-4806E54135BE}" destId="{DA447963-BE13-4807-8B45-693E2B656CD9}" srcOrd="0" destOrd="0" presId="urn:microsoft.com/office/officeart/2005/8/layout/vList2"/>
    <dgm:cxn modelId="{B292D116-4299-44EC-8E4A-1CA6DD47B75A}" srcId="{6CD1C90B-FE43-4F47-9FF2-A5EB12B44DF0}" destId="{B7C9B707-ABB5-4B87-8961-1D4D865E131A}" srcOrd="1" destOrd="0" parTransId="{D833A48D-7C32-4E33-A269-295AA57BC390}" sibTransId="{ACED4AFF-8547-4C77-806C-4874015D7AEF}"/>
    <dgm:cxn modelId="{CD344C19-4935-4589-B251-5D3DE6940D10}" srcId="{90865E53-5B71-40EB-86BE-200E940D4D50}" destId="{6A82A571-7502-4743-BD74-D17B66DA8260}" srcOrd="0" destOrd="0" parTransId="{49AA7AC1-99CA-486A-8716-69DE76ECD7E8}" sibTransId="{6685C1FD-72F8-4F35-AC92-03D849B24079}"/>
    <dgm:cxn modelId="{5418B819-566D-4327-B457-1706A31B3456}" srcId="{0AD87B59-89AA-4A2A-A655-E32ECFB4D20C}" destId="{74B0E9F9-5E34-4093-B465-19439C23E01B}" srcOrd="1" destOrd="0" parTransId="{A6165126-396C-4363-80D9-490B0DBDB313}" sibTransId="{4D5BC3CD-562F-4FA3-AA70-24EFEA3CD7D5}"/>
    <dgm:cxn modelId="{C4135427-10EF-4F8C-B316-9FDC0E6FA78B}" srcId="{3C2A583A-8B2D-4892-AA61-14A7C596D2BC}" destId="{3DFBBD19-C385-422E-A399-C5C89DA49A81}" srcOrd="1" destOrd="0" parTransId="{08066AF4-61C9-421D-AC6C-FA2297B66283}" sibTransId="{54884842-1BCA-4B0D-8705-7C462BDBF6BC}"/>
    <dgm:cxn modelId="{785BB332-3D3E-4BFD-B037-AFB52E6A3525}" type="presOf" srcId="{D475A5E0-57A4-471D-B2AD-A90DDFCEF189}" destId="{E5ED8037-E3A9-4859-9D45-E584E12370F4}" srcOrd="0" destOrd="0" presId="urn:microsoft.com/office/officeart/2005/8/layout/vList2"/>
    <dgm:cxn modelId="{5E46563A-7FE2-43F4-BC79-9240E8CA3BA4}" type="presOf" srcId="{74B0E9F9-5E34-4093-B465-19439C23E01B}" destId="{CF9A86A6-36DE-48CA-8819-D875E9BF2709}" srcOrd="0" destOrd="1" presId="urn:microsoft.com/office/officeart/2005/8/layout/vList2"/>
    <dgm:cxn modelId="{8E6A1A61-6B61-40BF-90CE-C8A6D26C87EA}" srcId="{3C2A583A-8B2D-4892-AA61-14A7C596D2BC}" destId="{3D5DC87A-6E38-40B0-8D95-F21D0112DFDA}" srcOrd="0" destOrd="0" parTransId="{5C8846A9-9AC5-454A-9893-7965D91220BB}" sibTransId="{DDFF723A-B94A-4B9A-9057-28FDF64D9870}"/>
    <dgm:cxn modelId="{A6F7A565-C688-4C9D-A207-476FE4B9F742}" srcId="{90865E53-5B71-40EB-86BE-200E940D4D50}" destId="{FEF10CB9-BA21-4F08-8D3B-E2C1A6009C81}" srcOrd="1" destOrd="0" parTransId="{F34AEE49-4CB3-480A-94B3-3B7DB507114B}" sibTransId="{58AEFD1A-2CD0-40AF-8044-441C676D640E}"/>
    <dgm:cxn modelId="{09018A4F-26E6-42BC-8C10-F825C727D070}" srcId="{E9D2DF07-E3D0-4A4D-9720-4806E54135BE}" destId="{6CD1C90B-FE43-4F47-9FF2-A5EB12B44DF0}" srcOrd="3" destOrd="0" parTransId="{D8FCB946-5E78-43AC-B194-20D3DC8F4B68}" sibTransId="{4671E2B5-E39F-4E32-A505-9FB952B979AE}"/>
    <dgm:cxn modelId="{C0744352-A28F-4030-AE4C-DAAF299CFECD}" type="presOf" srcId="{0AD87B59-89AA-4A2A-A655-E32ECFB4D20C}" destId="{984FF6FC-8CD5-42D9-AB04-6563A2C8D9EA}" srcOrd="0" destOrd="0" presId="urn:microsoft.com/office/officeart/2005/8/layout/vList2"/>
    <dgm:cxn modelId="{985D068B-E3CB-4B58-B3F3-3F79635ADB87}" type="presOf" srcId="{3DFBBD19-C385-422E-A399-C5C89DA49A81}" destId="{4572B726-400C-467A-A84E-E898A49EECB8}" srcOrd="0" destOrd="1" presId="urn:microsoft.com/office/officeart/2005/8/layout/vList2"/>
    <dgm:cxn modelId="{AFD67791-0E01-43DF-982D-D1C7BA962D55}" type="presOf" srcId="{90865E53-5B71-40EB-86BE-200E940D4D50}" destId="{FE1620D8-28C5-472C-A7DB-09E84AF54EF2}" srcOrd="0" destOrd="0" presId="urn:microsoft.com/office/officeart/2005/8/layout/vList2"/>
    <dgm:cxn modelId="{CB62A5A2-1AA7-4E4E-8FCD-2FCC9C35E284}" type="presOf" srcId="{B7C9B707-ABB5-4B87-8961-1D4D865E131A}" destId="{E5ED8037-E3A9-4859-9D45-E584E12370F4}" srcOrd="0" destOrd="1" presId="urn:microsoft.com/office/officeart/2005/8/layout/vList2"/>
    <dgm:cxn modelId="{AF0D25A7-8F80-400C-9B77-557649DECC0E}" type="presOf" srcId="{3C2A583A-8B2D-4892-AA61-14A7C596D2BC}" destId="{BABF67DD-B523-4B82-99D0-07FB2BDA2864}" srcOrd="0" destOrd="0" presId="urn:microsoft.com/office/officeart/2005/8/layout/vList2"/>
    <dgm:cxn modelId="{BA8590A7-C0BB-4BA6-8C93-2017C0BB4C83}" srcId="{E9D2DF07-E3D0-4A4D-9720-4806E54135BE}" destId="{90865E53-5B71-40EB-86BE-200E940D4D50}" srcOrd="1" destOrd="0" parTransId="{DF34C49F-1592-49FD-A732-136BAC05CD0E}" sibTransId="{05742156-E83C-4ED8-A0F3-FD8320CC5BD0}"/>
    <dgm:cxn modelId="{BA897CB0-D251-48DB-B644-05E95E931047}" type="presOf" srcId="{FEF10CB9-BA21-4F08-8D3B-E2C1A6009C81}" destId="{EE21700B-C2B8-4BBB-A14A-FDCE76802799}" srcOrd="0" destOrd="1" presId="urn:microsoft.com/office/officeart/2005/8/layout/vList2"/>
    <dgm:cxn modelId="{F7396BC5-942D-443F-B80D-93745B24B822}" type="presOf" srcId="{BB28AE1E-0C55-4EA4-81C5-CA99C8F1C465}" destId="{CF9A86A6-36DE-48CA-8819-D875E9BF2709}" srcOrd="0" destOrd="0" presId="urn:microsoft.com/office/officeart/2005/8/layout/vList2"/>
    <dgm:cxn modelId="{6B650FCC-6CB2-47E5-A14F-4C2F07431F95}" srcId="{E9D2DF07-E3D0-4A4D-9720-4806E54135BE}" destId="{3C2A583A-8B2D-4892-AA61-14A7C596D2BC}" srcOrd="2" destOrd="0" parTransId="{49682E4D-2BEA-452F-882E-8669D7808D0D}" sibTransId="{4D4DEE8D-6EFE-46F0-93FB-83A8C4832187}"/>
    <dgm:cxn modelId="{21C8B4D0-6233-4064-B091-A4B2D295FB29}" srcId="{6CD1C90B-FE43-4F47-9FF2-A5EB12B44DF0}" destId="{D475A5E0-57A4-471D-B2AD-A90DDFCEF189}" srcOrd="0" destOrd="0" parTransId="{65AC0962-8E88-4FD4-812B-B8C681A6DFE6}" sibTransId="{0A77C764-6EB7-428A-9149-8A49734DFDD8}"/>
    <dgm:cxn modelId="{EF4459DD-8945-49EA-AC58-79CB47CA0D3F}" type="presOf" srcId="{6CD1C90B-FE43-4F47-9FF2-A5EB12B44DF0}" destId="{3B9B90AF-702C-4610-A4FC-A92A4FBEC690}" srcOrd="0" destOrd="0" presId="urn:microsoft.com/office/officeart/2005/8/layout/vList2"/>
    <dgm:cxn modelId="{934BEEDE-EB21-442C-A1F1-D761902E65AE}" srcId="{0AD87B59-89AA-4A2A-A655-E32ECFB4D20C}" destId="{BB28AE1E-0C55-4EA4-81C5-CA99C8F1C465}" srcOrd="0" destOrd="0" parTransId="{89708392-AC47-4043-B773-BD9582746493}" sibTransId="{2B1B7F80-A0CD-4202-A720-6905A829D1EB}"/>
    <dgm:cxn modelId="{B1F169E3-0DB7-4C2C-9BAE-956F42DDE1E4}" type="presOf" srcId="{3D5DC87A-6E38-40B0-8D95-F21D0112DFDA}" destId="{4572B726-400C-467A-A84E-E898A49EECB8}" srcOrd="0" destOrd="0" presId="urn:microsoft.com/office/officeart/2005/8/layout/vList2"/>
    <dgm:cxn modelId="{A27CF0EB-A3F5-4E73-A245-26A486A0C97D}" type="presOf" srcId="{6A82A571-7502-4743-BD74-D17B66DA8260}" destId="{EE21700B-C2B8-4BBB-A14A-FDCE76802799}" srcOrd="0" destOrd="0" presId="urn:microsoft.com/office/officeart/2005/8/layout/vList2"/>
    <dgm:cxn modelId="{F4927848-5274-41F9-87A5-325244531C9B}" type="presParOf" srcId="{DA447963-BE13-4807-8B45-693E2B656CD9}" destId="{984FF6FC-8CD5-42D9-AB04-6563A2C8D9EA}" srcOrd="0" destOrd="0" presId="urn:microsoft.com/office/officeart/2005/8/layout/vList2"/>
    <dgm:cxn modelId="{7954656B-3027-4B30-B767-785C31BA9702}" type="presParOf" srcId="{DA447963-BE13-4807-8B45-693E2B656CD9}" destId="{CF9A86A6-36DE-48CA-8819-D875E9BF2709}" srcOrd="1" destOrd="0" presId="urn:microsoft.com/office/officeart/2005/8/layout/vList2"/>
    <dgm:cxn modelId="{53A0BCDB-91D5-49BB-9F62-5138743205FB}" type="presParOf" srcId="{DA447963-BE13-4807-8B45-693E2B656CD9}" destId="{FE1620D8-28C5-472C-A7DB-09E84AF54EF2}" srcOrd="2" destOrd="0" presId="urn:microsoft.com/office/officeart/2005/8/layout/vList2"/>
    <dgm:cxn modelId="{7EDC9C82-3263-4814-8C6A-6436CCE6497D}" type="presParOf" srcId="{DA447963-BE13-4807-8B45-693E2B656CD9}" destId="{EE21700B-C2B8-4BBB-A14A-FDCE76802799}" srcOrd="3" destOrd="0" presId="urn:microsoft.com/office/officeart/2005/8/layout/vList2"/>
    <dgm:cxn modelId="{7E5B5963-A432-4FC3-BF20-E4BB3D6B2AC6}" type="presParOf" srcId="{DA447963-BE13-4807-8B45-693E2B656CD9}" destId="{BABF67DD-B523-4B82-99D0-07FB2BDA2864}" srcOrd="4" destOrd="0" presId="urn:microsoft.com/office/officeart/2005/8/layout/vList2"/>
    <dgm:cxn modelId="{96F3D44D-A344-43FD-804D-EC70497CD0C8}" type="presParOf" srcId="{DA447963-BE13-4807-8B45-693E2B656CD9}" destId="{4572B726-400C-467A-A84E-E898A49EECB8}" srcOrd="5" destOrd="0" presId="urn:microsoft.com/office/officeart/2005/8/layout/vList2"/>
    <dgm:cxn modelId="{83E271A5-906A-4EC4-931C-7C0D973D7DA0}" type="presParOf" srcId="{DA447963-BE13-4807-8B45-693E2B656CD9}" destId="{3B9B90AF-702C-4610-A4FC-A92A4FBEC690}" srcOrd="6" destOrd="0" presId="urn:microsoft.com/office/officeart/2005/8/layout/vList2"/>
    <dgm:cxn modelId="{ACA3A942-EA43-405D-BA9F-4E39A6A2EB5C}" type="presParOf" srcId="{DA447963-BE13-4807-8B45-693E2B656CD9}" destId="{E5ED8037-E3A9-4859-9D45-E584E12370F4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BFF3B91-1093-41B0-B550-3A49CCB3A60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AEDF7AE-CF8A-46D8-9124-A2A043B85A71}">
      <dgm:prSet custT="1"/>
      <dgm:spPr/>
      <dgm:t>
        <a:bodyPr/>
        <a:lstStyle/>
        <a:p>
          <a:r>
            <a:rPr lang="en-GB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Citate d</a:t>
          </a:r>
          <a:r>
            <a:rPr lang="ro-RO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 Whiteside and Wixon, 1985:</a:t>
          </a:r>
          <a:endParaRPr lang="en-US" sz="3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1F68777-EAA8-4234-9EA4-D3823B3C8040}" type="parTrans" cxnId="{119665D9-4565-4E0C-981F-23ACE0B52CDC}">
      <dgm:prSet/>
      <dgm:spPr/>
      <dgm:t>
        <a:bodyPr/>
        <a:lstStyle/>
        <a:p>
          <a:endParaRPr lang="en-US"/>
        </a:p>
      </dgm:t>
    </dgm:pt>
    <dgm:pt modelId="{2B0813DD-8E1B-4467-900A-F95C12275FDC}" type="sibTrans" cxnId="{119665D9-4565-4E0C-981F-23ACE0B52CDC}">
      <dgm:prSet/>
      <dgm:spPr/>
      <dgm:t>
        <a:bodyPr/>
        <a:lstStyle/>
        <a:p>
          <a:endParaRPr lang="en-US"/>
        </a:p>
      </dgm:t>
    </dgm:pt>
    <dgm:pt modelId="{7063AF61-BCBF-4E1B-BBCB-BEB652E4E648}">
      <dgm:prSet custT="1"/>
      <dgm:spPr/>
      <dgm:t>
        <a:bodyPr/>
        <a:lstStyle/>
        <a:p>
          <a:r>
            <a:rPr lang="en-GB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</a:t>
          </a:r>
          <a:r>
            <a: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Building usability into a product requires an explicit</a:t>
          </a:r>
          <a:r>
            <a: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engineering process.”</a:t>
          </a:r>
          <a:r>
            <a: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endParaRPr lang="en-US" sz="24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F1C19B3-0CA5-4604-B663-14B02EC11133}" type="parTrans" cxnId="{7F749D7F-7BC9-4B4A-819A-9C57467222A4}">
      <dgm:prSet/>
      <dgm:spPr/>
      <dgm:t>
        <a:bodyPr/>
        <a:lstStyle/>
        <a:p>
          <a:endParaRPr lang="en-US"/>
        </a:p>
      </dgm:t>
    </dgm:pt>
    <dgm:pt modelId="{324CA8C9-0B82-4BA2-A531-7F7C61962DD1}" type="sibTrans" cxnId="{7F749D7F-7BC9-4B4A-819A-9C57467222A4}">
      <dgm:prSet/>
      <dgm:spPr/>
      <dgm:t>
        <a:bodyPr/>
        <a:lstStyle/>
        <a:p>
          <a:endParaRPr lang="en-US"/>
        </a:p>
      </dgm:t>
    </dgm:pt>
    <dgm:pt modelId="{37147254-D762-4A5D-9646-347DBFAFD863}">
      <dgm:prSet custT="1"/>
      <dgm:spPr/>
      <dgm:t>
        <a:bodyPr/>
        <a:lstStyle/>
        <a:p>
          <a:r>
            <a:rPr lang="en-GB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</a:t>
          </a:r>
          <a:r>
            <a: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That engineering process is not logically different than any other</a:t>
          </a:r>
          <a:r>
            <a: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engineering process.”</a:t>
          </a:r>
          <a:r>
            <a: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endParaRPr lang="en-US" sz="24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00742FB-0A51-48C3-93E7-A7B7EF52CB75}" type="parTrans" cxnId="{26ABC3E7-19AB-43E2-9714-606B1B94B981}">
      <dgm:prSet/>
      <dgm:spPr/>
      <dgm:t>
        <a:bodyPr/>
        <a:lstStyle/>
        <a:p>
          <a:endParaRPr lang="en-US"/>
        </a:p>
      </dgm:t>
    </dgm:pt>
    <dgm:pt modelId="{406941EF-F32E-4460-AEB2-53FDEE39012E}" type="sibTrans" cxnId="{26ABC3E7-19AB-43E2-9714-606B1B94B981}">
      <dgm:prSet/>
      <dgm:spPr/>
      <dgm:t>
        <a:bodyPr/>
        <a:lstStyle/>
        <a:p>
          <a:endParaRPr lang="en-US"/>
        </a:p>
      </dgm:t>
    </dgm:pt>
    <dgm:pt modelId="{A271B909-B6BF-428F-A8DB-0CB18EA9D11D}">
      <dgm:prSet custT="1"/>
      <dgm:spPr/>
      <dgm:t>
        <a:bodyPr/>
        <a:lstStyle/>
        <a:p>
          <a:r>
            <a:rPr lang="en-GB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</a:t>
          </a:r>
          <a:r>
            <a: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Together these principles convert usability from a “last minute add on” to an integral</a:t>
          </a:r>
          <a:r>
            <a: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part of product development.” </a:t>
          </a:r>
          <a:endParaRPr lang="en-US" sz="24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F57A69E-CA9E-4582-BB5A-904D8A1AE60F}" type="parTrans" cxnId="{A867844D-C71B-4BDC-A33E-B862B7B920E1}">
      <dgm:prSet/>
      <dgm:spPr/>
      <dgm:t>
        <a:bodyPr/>
        <a:lstStyle/>
        <a:p>
          <a:endParaRPr lang="en-US"/>
        </a:p>
      </dgm:t>
    </dgm:pt>
    <dgm:pt modelId="{6E2508FB-EC28-4D2E-B96B-B329B5C50B93}" type="sibTrans" cxnId="{A867844D-C71B-4BDC-A33E-B862B7B920E1}">
      <dgm:prSet/>
      <dgm:spPr/>
      <dgm:t>
        <a:bodyPr/>
        <a:lstStyle/>
        <a:p>
          <a:endParaRPr lang="en-US"/>
        </a:p>
      </dgm:t>
    </dgm:pt>
    <dgm:pt modelId="{5122194E-BC9C-4A07-A31D-FE378D79E79B}">
      <dgm:prSet custT="1"/>
      <dgm:spPr/>
      <dgm:t>
        <a:bodyPr/>
        <a:lstStyle/>
        <a:p>
          <a:r>
            <a:rPr lang="en-GB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</a:t>
          </a:r>
          <a:r>
            <a: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Only when usability engineering is as much part of software</a:t>
          </a:r>
          <a:r>
            <a: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development as scheduling can we expect to regularly produce products in which usability is</a:t>
          </a:r>
          <a:r>
            <a: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more than an advertising claim.”</a:t>
          </a:r>
          <a:r>
            <a: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endParaRPr lang="en-US" sz="24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9740988A-C786-4A21-BBDB-416EF6366772}" type="parTrans" cxnId="{EA7759A1-DB14-48B1-9B4E-D4BC18F05288}">
      <dgm:prSet/>
      <dgm:spPr/>
      <dgm:t>
        <a:bodyPr/>
        <a:lstStyle/>
        <a:p>
          <a:endParaRPr lang="en-US"/>
        </a:p>
      </dgm:t>
    </dgm:pt>
    <dgm:pt modelId="{6AA3D031-CBEB-47AB-AF24-FEF6AC107109}" type="sibTrans" cxnId="{EA7759A1-DB14-48B1-9B4E-D4BC18F05288}">
      <dgm:prSet/>
      <dgm:spPr/>
      <dgm:t>
        <a:bodyPr/>
        <a:lstStyle/>
        <a:p>
          <a:endParaRPr lang="en-US"/>
        </a:p>
      </dgm:t>
    </dgm:pt>
    <dgm:pt modelId="{B1337E7E-6B6B-487D-A0D7-57B85C95F1D4}" type="pres">
      <dgm:prSet presAssocID="{5BFF3B91-1093-41B0-B550-3A49CCB3A601}" presName="linear" presStyleCnt="0">
        <dgm:presLayoutVars>
          <dgm:animLvl val="lvl"/>
          <dgm:resizeHandles val="exact"/>
        </dgm:presLayoutVars>
      </dgm:prSet>
      <dgm:spPr/>
    </dgm:pt>
    <dgm:pt modelId="{3922F0FA-7F65-49BC-8C41-041A75254A01}" type="pres">
      <dgm:prSet presAssocID="{6AEDF7AE-CF8A-46D8-9124-A2A043B85A71}" presName="parentText" presStyleLbl="node1" presStyleIdx="0" presStyleCnt="1" custScaleX="93460" custScaleY="55785">
        <dgm:presLayoutVars>
          <dgm:chMax val="0"/>
          <dgm:bulletEnabled val="1"/>
        </dgm:presLayoutVars>
      </dgm:prSet>
      <dgm:spPr/>
    </dgm:pt>
    <dgm:pt modelId="{1D6E3BFB-B7F9-4F2D-A406-FCF8E051A3ED}" type="pres">
      <dgm:prSet presAssocID="{6AEDF7AE-CF8A-46D8-9124-A2A043B85A71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867844D-C71B-4BDC-A33E-B862B7B920E1}" srcId="{6AEDF7AE-CF8A-46D8-9124-A2A043B85A71}" destId="{A271B909-B6BF-428F-A8DB-0CB18EA9D11D}" srcOrd="2" destOrd="0" parTransId="{6F57A69E-CA9E-4582-BB5A-904D8A1AE60F}" sibTransId="{6E2508FB-EC28-4D2E-B96B-B329B5C50B93}"/>
    <dgm:cxn modelId="{D2A9F073-1F01-461F-A6B2-5C3C322B41F9}" type="presOf" srcId="{6AEDF7AE-CF8A-46D8-9124-A2A043B85A71}" destId="{3922F0FA-7F65-49BC-8C41-041A75254A01}" srcOrd="0" destOrd="0" presId="urn:microsoft.com/office/officeart/2005/8/layout/vList2"/>
    <dgm:cxn modelId="{CCCA0458-2B0E-455A-98E9-0A32D63FD4D5}" type="presOf" srcId="{A271B909-B6BF-428F-A8DB-0CB18EA9D11D}" destId="{1D6E3BFB-B7F9-4F2D-A406-FCF8E051A3ED}" srcOrd="0" destOrd="2" presId="urn:microsoft.com/office/officeart/2005/8/layout/vList2"/>
    <dgm:cxn modelId="{7F749D7F-7BC9-4B4A-819A-9C57467222A4}" srcId="{6AEDF7AE-CF8A-46D8-9124-A2A043B85A71}" destId="{7063AF61-BCBF-4E1B-BBCB-BEB652E4E648}" srcOrd="0" destOrd="0" parTransId="{4F1C19B3-0CA5-4604-B663-14B02EC11133}" sibTransId="{324CA8C9-0B82-4BA2-A531-7F7C61962DD1}"/>
    <dgm:cxn modelId="{91508A85-894C-475A-A19A-77CCA7DCA80A}" type="presOf" srcId="{37147254-D762-4A5D-9646-347DBFAFD863}" destId="{1D6E3BFB-B7F9-4F2D-A406-FCF8E051A3ED}" srcOrd="0" destOrd="1" presId="urn:microsoft.com/office/officeart/2005/8/layout/vList2"/>
    <dgm:cxn modelId="{EA7759A1-DB14-48B1-9B4E-D4BC18F05288}" srcId="{6AEDF7AE-CF8A-46D8-9124-A2A043B85A71}" destId="{5122194E-BC9C-4A07-A31D-FE378D79E79B}" srcOrd="3" destOrd="0" parTransId="{9740988A-C786-4A21-BBDB-416EF6366772}" sibTransId="{6AA3D031-CBEB-47AB-AF24-FEF6AC107109}"/>
    <dgm:cxn modelId="{49F8A3B9-397F-4FEB-AB9B-F88AF4834078}" type="presOf" srcId="{5BFF3B91-1093-41B0-B550-3A49CCB3A601}" destId="{B1337E7E-6B6B-487D-A0D7-57B85C95F1D4}" srcOrd="0" destOrd="0" presId="urn:microsoft.com/office/officeart/2005/8/layout/vList2"/>
    <dgm:cxn modelId="{119665D9-4565-4E0C-981F-23ACE0B52CDC}" srcId="{5BFF3B91-1093-41B0-B550-3A49CCB3A601}" destId="{6AEDF7AE-CF8A-46D8-9124-A2A043B85A71}" srcOrd="0" destOrd="0" parTransId="{11F68777-EAA8-4234-9EA4-D3823B3C8040}" sibTransId="{2B0813DD-8E1B-4467-900A-F95C12275FDC}"/>
    <dgm:cxn modelId="{26ABC3E7-19AB-43E2-9714-606B1B94B981}" srcId="{6AEDF7AE-CF8A-46D8-9124-A2A043B85A71}" destId="{37147254-D762-4A5D-9646-347DBFAFD863}" srcOrd="1" destOrd="0" parTransId="{100742FB-0A51-48C3-93E7-A7B7EF52CB75}" sibTransId="{406941EF-F32E-4460-AEB2-53FDEE39012E}"/>
    <dgm:cxn modelId="{404013E8-5D6D-445F-B1D6-26EEA7F657EB}" type="presOf" srcId="{7063AF61-BCBF-4E1B-BBCB-BEB652E4E648}" destId="{1D6E3BFB-B7F9-4F2D-A406-FCF8E051A3ED}" srcOrd="0" destOrd="0" presId="urn:microsoft.com/office/officeart/2005/8/layout/vList2"/>
    <dgm:cxn modelId="{B978CEF2-6542-40B3-AB7F-6738E431FA13}" type="presOf" srcId="{5122194E-BC9C-4A07-A31D-FE378D79E79B}" destId="{1D6E3BFB-B7F9-4F2D-A406-FCF8E051A3ED}" srcOrd="0" destOrd="3" presId="urn:microsoft.com/office/officeart/2005/8/layout/vList2"/>
    <dgm:cxn modelId="{956A0886-0729-419F-BCC3-6730F76EA28F}" type="presParOf" srcId="{B1337E7E-6B6B-487D-A0D7-57B85C95F1D4}" destId="{3922F0FA-7F65-49BC-8C41-041A75254A01}" srcOrd="0" destOrd="0" presId="urn:microsoft.com/office/officeart/2005/8/layout/vList2"/>
    <dgm:cxn modelId="{4352601F-00F9-4A53-8690-AAE92BE5AE94}" type="presParOf" srcId="{B1337E7E-6B6B-487D-A0D7-57B85C95F1D4}" destId="{1D6E3BFB-B7F9-4F2D-A406-FCF8E051A3E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595F945-1743-47D2-B595-7E05FD2E3148}" type="doc">
      <dgm:prSet loTypeId="urn:microsoft.com/office/officeart/2005/8/layout/chevron2" loCatId="process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03972E66-E0CB-41BA-AAB7-A58D00E2C3F5}" type="pres">
      <dgm:prSet presAssocID="{F595F945-1743-47D2-B595-7E05FD2E3148}" presName="linearFlow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8D99BEE5-90B1-4FC0-A67E-45AEAE0EDEC4}" type="presOf" srcId="{F595F945-1743-47D2-B595-7E05FD2E3148}" destId="{03972E66-E0CB-41BA-AAB7-A58D00E2C3F5}" srcOrd="0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1B03BA9-7E00-4192-B354-BA32D4BBB8E3}" type="doc">
      <dgm:prSet loTypeId="urn:microsoft.com/office/officeart/2005/8/layout/cycle4" loCatId="cycle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GB"/>
        </a:p>
      </dgm:t>
    </dgm:pt>
    <dgm:pt modelId="{47637606-C351-42C7-AE7A-090EF36F8445}">
      <dgm:prSet phldrT="[Text]"/>
      <dgm:spPr/>
      <dgm:t>
        <a:bodyPr/>
        <a:lstStyle/>
        <a:p>
          <a:r>
            <a:rPr lang="ro-RO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Înțelegerea necesităților</a:t>
          </a:r>
          <a:endParaRPr lang="en-GB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ABF976F-59BA-47D5-8633-0FB7929CB211}" type="parTrans" cxnId="{464D8FE4-ABB8-4759-8186-B20C5B50925F}">
      <dgm:prSet/>
      <dgm:spPr/>
      <dgm:t>
        <a:bodyPr/>
        <a:lstStyle/>
        <a:p>
          <a:endParaRPr lang="en-GB"/>
        </a:p>
      </dgm:t>
    </dgm:pt>
    <dgm:pt modelId="{ED7FDB86-F5DD-4559-8E13-FBFFD6900C18}" type="sibTrans" cxnId="{464D8FE4-ABB8-4759-8186-B20C5B50925F}">
      <dgm:prSet/>
      <dgm:spPr/>
      <dgm:t>
        <a:bodyPr/>
        <a:lstStyle/>
        <a:p>
          <a:endParaRPr lang="en-GB"/>
        </a:p>
      </dgm:t>
    </dgm:pt>
    <dgm:pt modelId="{FB058C0F-4FE8-4852-B70B-995B19675D08}">
      <dgm:prSet phldrT="[Text]"/>
      <dgm:spPr/>
      <dgm:t>
        <a:bodyPr/>
        <a:lstStyle/>
        <a:p>
          <a:r>
            <a: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Înțelegerea cerințelor</a:t>
          </a:r>
          <a:endParaRPr lang="en-GB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4C34FE8-EEBF-4448-B797-A6B132358BC4}" type="parTrans" cxnId="{4181815C-5628-4651-9430-DA4BA553E174}">
      <dgm:prSet/>
      <dgm:spPr/>
      <dgm:t>
        <a:bodyPr/>
        <a:lstStyle/>
        <a:p>
          <a:endParaRPr lang="en-GB"/>
        </a:p>
      </dgm:t>
    </dgm:pt>
    <dgm:pt modelId="{31E83D34-C273-44D1-8654-2F5806C1AE64}" type="sibTrans" cxnId="{4181815C-5628-4651-9430-DA4BA553E174}">
      <dgm:prSet/>
      <dgm:spPr/>
      <dgm:t>
        <a:bodyPr/>
        <a:lstStyle/>
        <a:p>
          <a:endParaRPr lang="en-GB"/>
        </a:p>
      </dgm:t>
    </dgm:pt>
    <dgm:pt modelId="{E38BDA60-DFAD-4261-A8E2-BA77F79FDC95}">
      <dgm:prSet phldrT="[Text]"/>
      <dgm:spPr/>
      <dgm:t>
        <a:bodyPr/>
        <a:lstStyle/>
        <a:p>
          <a:r>
            <a:rPr lang="ro-RO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Concepte de design</a:t>
          </a:r>
          <a:endParaRPr lang="en-GB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D4B181F-B868-43CB-8720-5EB37C3976C7}" type="parTrans" cxnId="{752169E2-B44B-4BF6-9DD1-BD1058D74903}">
      <dgm:prSet/>
      <dgm:spPr/>
      <dgm:t>
        <a:bodyPr/>
        <a:lstStyle/>
        <a:p>
          <a:endParaRPr lang="en-GB"/>
        </a:p>
      </dgm:t>
    </dgm:pt>
    <dgm:pt modelId="{9C7ADDE7-E59C-431E-A1C6-B4B2A04968F6}" type="sibTrans" cxnId="{752169E2-B44B-4BF6-9DD1-BD1058D74903}">
      <dgm:prSet/>
      <dgm:spPr/>
      <dgm:t>
        <a:bodyPr/>
        <a:lstStyle/>
        <a:p>
          <a:endParaRPr lang="en-GB"/>
        </a:p>
      </dgm:t>
    </dgm:pt>
    <dgm:pt modelId="{8D73B2B5-A4A1-47E4-AFAC-73F917A5410A}">
      <dgm:prSet phldrT="[Text]"/>
      <dgm:spPr/>
      <dgm:t>
        <a:bodyPr/>
        <a:lstStyle/>
        <a:p>
          <a:r>
            <a: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Soluții de design</a:t>
          </a:r>
          <a:endParaRPr lang="en-GB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2364877-564B-447C-96A6-194093A04F21}" type="parTrans" cxnId="{44BC9957-7544-463B-9ACA-61D00869A6DA}">
      <dgm:prSet/>
      <dgm:spPr/>
      <dgm:t>
        <a:bodyPr/>
        <a:lstStyle/>
        <a:p>
          <a:endParaRPr lang="en-GB"/>
        </a:p>
      </dgm:t>
    </dgm:pt>
    <dgm:pt modelId="{60FF023B-C2FD-4CDD-B2C4-1FF73C73AF5C}" type="sibTrans" cxnId="{44BC9957-7544-463B-9ACA-61D00869A6DA}">
      <dgm:prSet/>
      <dgm:spPr/>
      <dgm:t>
        <a:bodyPr/>
        <a:lstStyle/>
        <a:p>
          <a:endParaRPr lang="en-GB"/>
        </a:p>
      </dgm:t>
    </dgm:pt>
    <dgm:pt modelId="{07E003AC-51BF-4D49-B110-49809D287F2D}">
      <dgm:prSet phldrT="[Text]"/>
      <dgm:spPr/>
      <dgm:t>
        <a:bodyPr/>
        <a:lstStyle/>
        <a:p>
          <a:r>
            <a:rPr lang="ro-RO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Verificare / rafinare design</a:t>
          </a:r>
          <a:endParaRPr lang="en-GB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A1A21C7-2AAE-40D3-A5D9-2749C7AB5EED}" type="parTrans" cxnId="{36DE5FA2-649A-49B9-B419-1470D0B7FEB8}">
      <dgm:prSet/>
      <dgm:spPr/>
      <dgm:t>
        <a:bodyPr/>
        <a:lstStyle/>
        <a:p>
          <a:endParaRPr lang="en-GB"/>
        </a:p>
      </dgm:t>
    </dgm:pt>
    <dgm:pt modelId="{F54B51DF-E620-42CA-9671-DDC5F5711358}" type="sibTrans" cxnId="{36DE5FA2-649A-49B9-B419-1470D0B7FEB8}">
      <dgm:prSet/>
      <dgm:spPr/>
      <dgm:t>
        <a:bodyPr/>
        <a:lstStyle/>
        <a:p>
          <a:endParaRPr lang="en-GB"/>
        </a:p>
      </dgm:t>
    </dgm:pt>
    <dgm:pt modelId="{B08E88BC-22BF-4199-802E-B05B2A45197B}">
      <dgm:prSet phldrT="[Text]"/>
      <dgm:spPr/>
      <dgm:t>
        <a:bodyPr/>
        <a:lstStyle/>
        <a:p>
          <a:r>
            <a: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Evaluarea </a:t>
          </a:r>
          <a:r>
            <a:rPr lang="ro-RO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</a:t>
          </a:r>
          <a:r>
            <a:rPr lang="ro-RO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  <a:endParaRPr lang="en-GB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5BA8B00-3760-4EB2-83F5-5F5ADA4A1387}" type="parTrans" cxnId="{A3CE4078-F351-4018-A490-5990963AD392}">
      <dgm:prSet/>
      <dgm:spPr/>
      <dgm:t>
        <a:bodyPr/>
        <a:lstStyle/>
        <a:p>
          <a:endParaRPr lang="en-GB"/>
        </a:p>
      </dgm:t>
    </dgm:pt>
    <dgm:pt modelId="{F42ABFD1-0358-490B-8353-A3429A932CE5}" type="sibTrans" cxnId="{A3CE4078-F351-4018-A490-5990963AD392}">
      <dgm:prSet/>
      <dgm:spPr/>
      <dgm:t>
        <a:bodyPr/>
        <a:lstStyle/>
        <a:p>
          <a:endParaRPr lang="en-GB"/>
        </a:p>
      </dgm:t>
    </dgm:pt>
    <dgm:pt modelId="{BC937071-E374-4232-B716-F612EA0AB7B8}">
      <dgm:prSet phldrT="[Text]"/>
      <dgm:spPr/>
      <dgm:t>
        <a:bodyPr/>
        <a:lstStyle/>
        <a:p>
          <a:r>
            <a:rPr lang="ro-RO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Alternative de design</a:t>
          </a:r>
          <a:endParaRPr lang="en-GB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4119D92-FF42-4AFF-B192-6D5FE00AADAE}" type="parTrans" cxnId="{DCDB32F7-61C2-434D-B55C-8110B5DA315B}">
      <dgm:prSet/>
      <dgm:spPr/>
      <dgm:t>
        <a:bodyPr/>
        <a:lstStyle/>
        <a:p>
          <a:endParaRPr lang="en-GB"/>
        </a:p>
      </dgm:t>
    </dgm:pt>
    <dgm:pt modelId="{DF1AC38E-6FB8-41BE-8D51-28E0C322689E}" type="sibTrans" cxnId="{DCDB32F7-61C2-434D-B55C-8110B5DA315B}">
      <dgm:prSet/>
      <dgm:spPr/>
      <dgm:t>
        <a:bodyPr/>
        <a:lstStyle/>
        <a:p>
          <a:endParaRPr lang="en-GB"/>
        </a:p>
      </dgm:t>
    </dgm:pt>
    <dgm:pt modelId="{7B5677A7-CC4E-43FB-9A9B-5316C71E45F6}">
      <dgm:prSet phldrT="[Text]"/>
      <dgm:spPr/>
      <dgm:t>
        <a:bodyPr/>
        <a:lstStyle/>
        <a:p>
          <a:r>
            <a: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Prototip / candidat. </a:t>
          </a:r>
          <a:endParaRPr lang="en-GB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C4C5ACB-0698-4565-893F-3A3AA103C2DD}" type="parTrans" cxnId="{C572A630-FCBB-4701-838D-E6DCFE61A7D5}">
      <dgm:prSet/>
      <dgm:spPr/>
      <dgm:t>
        <a:bodyPr/>
        <a:lstStyle/>
        <a:p>
          <a:endParaRPr lang="en-GB"/>
        </a:p>
      </dgm:t>
    </dgm:pt>
    <dgm:pt modelId="{32CE3A4E-053E-4FCB-9A4B-E3D8B4EEA990}" type="sibTrans" cxnId="{C572A630-FCBB-4701-838D-E6DCFE61A7D5}">
      <dgm:prSet/>
      <dgm:spPr/>
      <dgm:t>
        <a:bodyPr/>
        <a:lstStyle/>
        <a:p>
          <a:endParaRPr lang="en-GB"/>
        </a:p>
      </dgm:t>
    </dgm:pt>
    <dgm:pt modelId="{7DA54FE0-4641-4D51-B63F-D0A3BA6790A9}" type="pres">
      <dgm:prSet presAssocID="{A1B03BA9-7E00-4192-B354-BA32D4BBB8E3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B158A689-5FFD-46CC-80BE-3F2C1F716E42}" type="pres">
      <dgm:prSet presAssocID="{A1B03BA9-7E00-4192-B354-BA32D4BBB8E3}" presName="children" presStyleCnt="0"/>
      <dgm:spPr/>
    </dgm:pt>
    <dgm:pt modelId="{692665DF-E85C-4A5E-BB75-9F3D34F30D86}" type="pres">
      <dgm:prSet presAssocID="{A1B03BA9-7E00-4192-B354-BA32D4BBB8E3}" presName="child1group" presStyleCnt="0"/>
      <dgm:spPr/>
    </dgm:pt>
    <dgm:pt modelId="{4A3887E1-0696-4A40-87EC-8ACDDD18C7E9}" type="pres">
      <dgm:prSet presAssocID="{A1B03BA9-7E00-4192-B354-BA32D4BBB8E3}" presName="child1" presStyleLbl="bgAcc1" presStyleIdx="0" presStyleCnt="4"/>
      <dgm:spPr/>
    </dgm:pt>
    <dgm:pt modelId="{6445656B-9BD3-4E3E-BE34-5782D922F5AE}" type="pres">
      <dgm:prSet presAssocID="{A1B03BA9-7E00-4192-B354-BA32D4BBB8E3}" presName="child1Text" presStyleLbl="bgAcc1" presStyleIdx="0" presStyleCnt="4">
        <dgm:presLayoutVars>
          <dgm:bulletEnabled val="1"/>
        </dgm:presLayoutVars>
      </dgm:prSet>
      <dgm:spPr/>
    </dgm:pt>
    <dgm:pt modelId="{A810B911-5A13-4C34-9095-2BB989DC0EEA}" type="pres">
      <dgm:prSet presAssocID="{A1B03BA9-7E00-4192-B354-BA32D4BBB8E3}" presName="child2group" presStyleCnt="0"/>
      <dgm:spPr/>
    </dgm:pt>
    <dgm:pt modelId="{1E827CA7-8BED-4C1F-8E2F-2AC43412339E}" type="pres">
      <dgm:prSet presAssocID="{A1B03BA9-7E00-4192-B354-BA32D4BBB8E3}" presName="child2" presStyleLbl="bgAcc1" presStyleIdx="1" presStyleCnt="4"/>
      <dgm:spPr/>
    </dgm:pt>
    <dgm:pt modelId="{C94603A3-D3D9-4F23-8121-1C15FFB87481}" type="pres">
      <dgm:prSet presAssocID="{A1B03BA9-7E00-4192-B354-BA32D4BBB8E3}" presName="child2Text" presStyleLbl="bgAcc1" presStyleIdx="1" presStyleCnt="4">
        <dgm:presLayoutVars>
          <dgm:bulletEnabled val="1"/>
        </dgm:presLayoutVars>
      </dgm:prSet>
      <dgm:spPr/>
    </dgm:pt>
    <dgm:pt modelId="{5F59C598-72EA-4083-9C84-C357D2704E87}" type="pres">
      <dgm:prSet presAssocID="{A1B03BA9-7E00-4192-B354-BA32D4BBB8E3}" presName="child3group" presStyleCnt="0"/>
      <dgm:spPr/>
    </dgm:pt>
    <dgm:pt modelId="{6441BB4A-3924-44C1-9AC8-9C725139D913}" type="pres">
      <dgm:prSet presAssocID="{A1B03BA9-7E00-4192-B354-BA32D4BBB8E3}" presName="child3" presStyleLbl="bgAcc1" presStyleIdx="2" presStyleCnt="4"/>
      <dgm:spPr/>
    </dgm:pt>
    <dgm:pt modelId="{E74014F4-5FB0-403D-B38B-59884E4B68A9}" type="pres">
      <dgm:prSet presAssocID="{A1B03BA9-7E00-4192-B354-BA32D4BBB8E3}" presName="child3Text" presStyleLbl="bgAcc1" presStyleIdx="2" presStyleCnt="4">
        <dgm:presLayoutVars>
          <dgm:bulletEnabled val="1"/>
        </dgm:presLayoutVars>
      </dgm:prSet>
      <dgm:spPr/>
    </dgm:pt>
    <dgm:pt modelId="{6B08EAC1-C06A-4A26-8369-91AB5235D8C0}" type="pres">
      <dgm:prSet presAssocID="{A1B03BA9-7E00-4192-B354-BA32D4BBB8E3}" presName="child4group" presStyleCnt="0"/>
      <dgm:spPr/>
    </dgm:pt>
    <dgm:pt modelId="{0EC7D4EA-A15B-4999-A112-CE453A3F5C5E}" type="pres">
      <dgm:prSet presAssocID="{A1B03BA9-7E00-4192-B354-BA32D4BBB8E3}" presName="child4" presStyleLbl="bgAcc1" presStyleIdx="3" presStyleCnt="4"/>
      <dgm:spPr/>
    </dgm:pt>
    <dgm:pt modelId="{DD573B29-446C-47CC-9FA8-7AFB5243FB05}" type="pres">
      <dgm:prSet presAssocID="{A1B03BA9-7E00-4192-B354-BA32D4BBB8E3}" presName="child4Text" presStyleLbl="bgAcc1" presStyleIdx="3" presStyleCnt="4">
        <dgm:presLayoutVars>
          <dgm:bulletEnabled val="1"/>
        </dgm:presLayoutVars>
      </dgm:prSet>
      <dgm:spPr/>
    </dgm:pt>
    <dgm:pt modelId="{BB80F793-2633-45A6-8DB9-5B3755F61AFF}" type="pres">
      <dgm:prSet presAssocID="{A1B03BA9-7E00-4192-B354-BA32D4BBB8E3}" presName="childPlaceholder" presStyleCnt="0"/>
      <dgm:spPr/>
    </dgm:pt>
    <dgm:pt modelId="{C80CC6DC-8AE7-4854-8BEC-82E06157C9A8}" type="pres">
      <dgm:prSet presAssocID="{A1B03BA9-7E00-4192-B354-BA32D4BBB8E3}" presName="circle" presStyleCnt="0"/>
      <dgm:spPr/>
    </dgm:pt>
    <dgm:pt modelId="{C5412943-4EF9-429B-81CE-06740C01BE6E}" type="pres">
      <dgm:prSet presAssocID="{A1B03BA9-7E00-4192-B354-BA32D4BBB8E3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97982188-AE82-4206-9597-BAC031AD7AD7}" type="pres">
      <dgm:prSet presAssocID="{A1B03BA9-7E00-4192-B354-BA32D4BBB8E3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427AE01E-D22D-4F3F-B5E0-B1E2B36C5957}" type="pres">
      <dgm:prSet presAssocID="{A1B03BA9-7E00-4192-B354-BA32D4BBB8E3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E273DA5-3729-4B2F-9CA8-30CF4E02C0F7}" type="pres">
      <dgm:prSet presAssocID="{A1B03BA9-7E00-4192-B354-BA32D4BBB8E3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0BAA863A-8CEF-44D0-BDB3-15B3BD8BD4B2}" type="pres">
      <dgm:prSet presAssocID="{A1B03BA9-7E00-4192-B354-BA32D4BBB8E3}" presName="quadrantPlaceholder" presStyleCnt="0"/>
      <dgm:spPr/>
    </dgm:pt>
    <dgm:pt modelId="{989581A2-2EBB-41CE-9FF9-D5A746FB58A2}" type="pres">
      <dgm:prSet presAssocID="{A1B03BA9-7E00-4192-B354-BA32D4BBB8E3}" presName="center1" presStyleLbl="fgShp" presStyleIdx="0" presStyleCnt="2"/>
      <dgm:spPr/>
    </dgm:pt>
    <dgm:pt modelId="{24403718-6186-4512-97DD-CECD8EAADF56}" type="pres">
      <dgm:prSet presAssocID="{A1B03BA9-7E00-4192-B354-BA32D4BBB8E3}" presName="center2" presStyleLbl="fgShp" presStyleIdx="1" presStyleCnt="2"/>
      <dgm:spPr/>
    </dgm:pt>
  </dgm:ptLst>
  <dgm:cxnLst>
    <dgm:cxn modelId="{B1907C03-DB16-4B1A-9AEE-9472190F6F6B}" type="presOf" srcId="{A1B03BA9-7E00-4192-B354-BA32D4BBB8E3}" destId="{7DA54FE0-4641-4D51-B63F-D0A3BA6790A9}" srcOrd="0" destOrd="0" presId="urn:microsoft.com/office/officeart/2005/8/layout/cycle4"/>
    <dgm:cxn modelId="{0001E814-63CE-4FF6-A355-15F917DA608F}" type="presOf" srcId="{BC937071-E374-4232-B716-F612EA0AB7B8}" destId="{9E273DA5-3729-4B2F-9CA8-30CF4E02C0F7}" srcOrd="0" destOrd="0" presId="urn:microsoft.com/office/officeart/2005/8/layout/cycle4"/>
    <dgm:cxn modelId="{32C4561C-16A9-45A9-AF08-09E039BD67D1}" type="presOf" srcId="{E38BDA60-DFAD-4261-A8E2-BA77F79FDC95}" destId="{97982188-AE82-4206-9597-BAC031AD7AD7}" srcOrd="0" destOrd="0" presId="urn:microsoft.com/office/officeart/2005/8/layout/cycle4"/>
    <dgm:cxn modelId="{C572A630-FCBB-4701-838D-E6DCFE61A7D5}" srcId="{BC937071-E374-4232-B716-F612EA0AB7B8}" destId="{7B5677A7-CC4E-43FB-9A9B-5316C71E45F6}" srcOrd="0" destOrd="0" parTransId="{5C4C5ACB-0698-4565-893F-3A3AA103C2DD}" sibTransId="{32CE3A4E-053E-4FCB-9A4B-E3D8B4EEA990}"/>
    <dgm:cxn modelId="{4181815C-5628-4651-9430-DA4BA553E174}" srcId="{47637606-C351-42C7-AE7A-090EF36F8445}" destId="{FB058C0F-4FE8-4852-B70B-995B19675D08}" srcOrd="0" destOrd="0" parTransId="{04C34FE8-EEBF-4448-B797-A6B132358BC4}" sibTransId="{31E83D34-C273-44D1-8654-2F5806C1AE64}"/>
    <dgm:cxn modelId="{8AF34E50-F93F-447B-92FB-ADEF090E9033}" type="presOf" srcId="{FB058C0F-4FE8-4852-B70B-995B19675D08}" destId="{6445656B-9BD3-4E3E-BE34-5782D922F5AE}" srcOrd="1" destOrd="0" presId="urn:microsoft.com/office/officeart/2005/8/layout/cycle4"/>
    <dgm:cxn modelId="{38759E50-AD42-44AB-B589-7759A5E552F8}" type="presOf" srcId="{8D73B2B5-A4A1-47E4-AFAC-73F917A5410A}" destId="{C94603A3-D3D9-4F23-8121-1C15FFB87481}" srcOrd="1" destOrd="0" presId="urn:microsoft.com/office/officeart/2005/8/layout/cycle4"/>
    <dgm:cxn modelId="{44BC9957-7544-463B-9ACA-61D00869A6DA}" srcId="{E38BDA60-DFAD-4261-A8E2-BA77F79FDC95}" destId="{8D73B2B5-A4A1-47E4-AFAC-73F917A5410A}" srcOrd="0" destOrd="0" parTransId="{72364877-564B-447C-96A6-194093A04F21}" sibTransId="{60FF023B-C2FD-4CDD-B2C4-1FF73C73AF5C}"/>
    <dgm:cxn modelId="{A3CE4078-F351-4018-A490-5990963AD392}" srcId="{07E003AC-51BF-4D49-B110-49809D287F2D}" destId="{B08E88BC-22BF-4199-802E-B05B2A45197B}" srcOrd="0" destOrd="0" parTransId="{E5BA8B00-3760-4EB2-83F5-5F5ADA4A1387}" sibTransId="{F42ABFD1-0358-490B-8353-A3429A932CE5}"/>
    <dgm:cxn modelId="{AD57EB97-9043-49C3-B876-D5943C4998DF}" type="presOf" srcId="{FB058C0F-4FE8-4852-B70B-995B19675D08}" destId="{4A3887E1-0696-4A40-87EC-8ACDDD18C7E9}" srcOrd="0" destOrd="0" presId="urn:microsoft.com/office/officeart/2005/8/layout/cycle4"/>
    <dgm:cxn modelId="{36DE5FA2-649A-49B9-B419-1470D0B7FEB8}" srcId="{A1B03BA9-7E00-4192-B354-BA32D4BBB8E3}" destId="{07E003AC-51BF-4D49-B110-49809D287F2D}" srcOrd="2" destOrd="0" parTransId="{7A1A21C7-2AAE-40D3-A5D9-2749C7AB5EED}" sibTransId="{F54B51DF-E620-42CA-9671-DDC5F5711358}"/>
    <dgm:cxn modelId="{2D3C92A5-268C-4245-A109-D38E47E5BE28}" type="presOf" srcId="{8D73B2B5-A4A1-47E4-AFAC-73F917A5410A}" destId="{1E827CA7-8BED-4C1F-8E2F-2AC43412339E}" srcOrd="0" destOrd="0" presId="urn:microsoft.com/office/officeart/2005/8/layout/cycle4"/>
    <dgm:cxn modelId="{BF9EC2C4-F269-4767-BC9E-7FBB6D0A0232}" type="presOf" srcId="{47637606-C351-42C7-AE7A-090EF36F8445}" destId="{C5412943-4EF9-429B-81CE-06740C01BE6E}" srcOrd="0" destOrd="0" presId="urn:microsoft.com/office/officeart/2005/8/layout/cycle4"/>
    <dgm:cxn modelId="{155A3CE0-B7BA-42B3-BDDE-696C4DDFB244}" type="presOf" srcId="{7B5677A7-CC4E-43FB-9A9B-5316C71E45F6}" destId="{0EC7D4EA-A15B-4999-A112-CE453A3F5C5E}" srcOrd="0" destOrd="0" presId="urn:microsoft.com/office/officeart/2005/8/layout/cycle4"/>
    <dgm:cxn modelId="{752169E2-B44B-4BF6-9DD1-BD1058D74903}" srcId="{A1B03BA9-7E00-4192-B354-BA32D4BBB8E3}" destId="{E38BDA60-DFAD-4261-A8E2-BA77F79FDC95}" srcOrd="1" destOrd="0" parTransId="{1D4B181F-B868-43CB-8720-5EB37C3976C7}" sibTransId="{9C7ADDE7-E59C-431E-A1C6-B4B2A04968F6}"/>
    <dgm:cxn modelId="{464D8FE4-ABB8-4759-8186-B20C5B50925F}" srcId="{A1B03BA9-7E00-4192-B354-BA32D4BBB8E3}" destId="{47637606-C351-42C7-AE7A-090EF36F8445}" srcOrd="0" destOrd="0" parTransId="{6ABF976F-59BA-47D5-8633-0FB7929CB211}" sibTransId="{ED7FDB86-F5DD-4559-8E13-FBFFD6900C18}"/>
    <dgm:cxn modelId="{E07009ED-001B-4933-A71A-B9297B25A8BE}" type="presOf" srcId="{07E003AC-51BF-4D49-B110-49809D287F2D}" destId="{427AE01E-D22D-4F3F-B5E0-B1E2B36C5957}" srcOrd="0" destOrd="0" presId="urn:microsoft.com/office/officeart/2005/8/layout/cycle4"/>
    <dgm:cxn modelId="{5D6BECF4-8847-4640-B997-1ADBEAE18249}" type="presOf" srcId="{B08E88BC-22BF-4199-802E-B05B2A45197B}" destId="{E74014F4-5FB0-403D-B38B-59884E4B68A9}" srcOrd="1" destOrd="0" presId="urn:microsoft.com/office/officeart/2005/8/layout/cycle4"/>
    <dgm:cxn modelId="{6081C0F6-9657-4A9F-BEE9-A542F312FF7B}" type="presOf" srcId="{B08E88BC-22BF-4199-802E-B05B2A45197B}" destId="{6441BB4A-3924-44C1-9AC8-9C725139D913}" srcOrd="0" destOrd="0" presId="urn:microsoft.com/office/officeart/2005/8/layout/cycle4"/>
    <dgm:cxn modelId="{DCDB32F7-61C2-434D-B55C-8110B5DA315B}" srcId="{A1B03BA9-7E00-4192-B354-BA32D4BBB8E3}" destId="{BC937071-E374-4232-B716-F612EA0AB7B8}" srcOrd="3" destOrd="0" parTransId="{54119D92-FF42-4AFF-B192-6D5FE00AADAE}" sibTransId="{DF1AC38E-6FB8-41BE-8D51-28E0C322689E}"/>
    <dgm:cxn modelId="{011B6DFF-2017-4719-B27C-36254935791D}" type="presOf" srcId="{7B5677A7-CC4E-43FB-9A9B-5316C71E45F6}" destId="{DD573B29-446C-47CC-9FA8-7AFB5243FB05}" srcOrd="1" destOrd="0" presId="urn:microsoft.com/office/officeart/2005/8/layout/cycle4"/>
    <dgm:cxn modelId="{0B2BBD6C-940A-48F1-BA39-78DDD4A1E1FE}" type="presParOf" srcId="{7DA54FE0-4641-4D51-B63F-D0A3BA6790A9}" destId="{B158A689-5FFD-46CC-80BE-3F2C1F716E42}" srcOrd="0" destOrd="0" presId="urn:microsoft.com/office/officeart/2005/8/layout/cycle4"/>
    <dgm:cxn modelId="{0976EE44-1556-4345-823E-0D34F7468F1A}" type="presParOf" srcId="{B158A689-5FFD-46CC-80BE-3F2C1F716E42}" destId="{692665DF-E85C-4A5E-BB75-9F3D34F30D86}" srcOrd="0" destOrd="0" presId="urn:microsoft.com/office/officeart/2005/8/layout/cycle4"/>
    <dgm:cxn modelId="{BF0C9629-D753-4459-86B9-EBED5E45300F}" type="presParOf" srcId="{692665DF-E85C-4A5E-BB75-9F3D34F30D86}" destId="{4A3887E1-0696-4A40-87EC-8ACDDD18C7E9}" srcOrd="0" destOrd="0" presId="urn:microsoft.com/office/officeart/2005/8/layout/cycle4"/>
    <dgm:cxn modelId="{720F1544-C577-491E-B2AD-EA6ACD4C69FD}" type="presParOf" srcId="{692665DF-E85C-4A5E-BB75-9F3D34F30D86}" destId="{6445656B-9BD3-4E3E-BE34-5782D922F5AE}" srcOrd="1" destOrd="0" presId="urn:microsoft.com/office/officeart/2005/8/layout/cycle4"/>
    <dgm:cxn modelId="{FAD96D1B-CCEB-4D6D-B323-C5FDF86C6DE0}" type="presParOf" srcId="{B158A689-5FFD-46CC-80BE-3F2C1F716E42}" destId="{A810B911-5A13-4C34-9095-2BB989DC0EEA}" srcOrd="1" destOrd="0" presId="urn:microsoft.com/office/officeart/2005/8/layout/cycle4"/>
    <dgm:cxn modelId="{71EE4DCD-E779-4E44-AF72-44F9BFEFD9FA}" type="presParOf" srcId="{A810B911-5A13-4C34-9095-2BB989DC0EEA}" destId="{1E827CA7-8BED-4C1F-8E2F-2AC43412339E}" srcOrd="0" destOrd="0" presId="urn:microsoft.com/office/officeart/2005/8/layout/cycle4"/>
    <dgm:cxn modelId="{22DA9459-3F73-4BF2-812E-99C6851215DA}" type="presParOf" srcId="{A810B911-5A13-4C34-9095-2BB989DC0EEA}" destId="{C94603A3-D3D9-4F23-8121-1C15FFB87481}" srcOrd="1" destOrd="0" presId="urn:microsoft.com/office/officeart/2005/8/layout/cycle4"/>
    <dgm:cxn modelId="{A68E2193-923F-4937-8779-D3ADE273E752}" type="presParOf" srcId="{B158A689-5FFD-46CC-80BE-3F2C1F716E42}" destId="{5F59C598-72EA-4083-9C84-C357D2704E87}" srcOrd="2" destOrd="0" presId="urn:microsoft.com/office/officeart/2005/8/layout/cycle4"/>
    <dgm:cxn modelId="{A1C6ABC0-7830-4BD1-9830-C0B92C450052}" type="presParOf" srcId="{5F59C598-72EA-4083-9C84-C357D2704E87}" destId="{6441BB4A-3924-44C1-9AC8-9C725139D913}" srcOrd="0" destOrd="0" presId="urn:microsoft.com/office/officeart/2005/8/layout/cycle4"/>
    <dgm:cxn modelId="{BA590C48-D33C-410D-B493-2A7F673B4C9C}" type="presParOf" srcId="{5F59C598-72EA-4083-9C84-C357D2704E87}" destId="{E74014F4-5FB0-403D-B38B-59884E4B68A9}" srcOrd="1" destOrd="0" presId="urn:microsoft.com/office/officeart/2005/8/layout/cycle4"/>
    <dgm:cxn modelId="{D884A0C7-392C-40DC-BF2C-87576327536B}" type="presParOf" srcId="{B158A689-5FFD-46CC-80BE-3F2C1F716E42}" destId="{6B08EAC1-C06A-4A26-8369-91AB5235D8C0}" srcOrd="3" destOrd="0" presId="urn:microsoft.com/office/officeart/2005/8/layout/cycle4"/>
    <dgm:cxn modelId="{0E5DFDAB-8B3D-453B-B67E-B4ECAF9F4C4C}" type="presParOf" srcId="{6B08EAC1-C06A-4A26-8369-91AB5235D8C0}" destId="{0EC7D4EA-A15B-4999-A112-CE453A3F5C5E}" srcOrd="0" destOrd="0" presId="urn:microsoft.com/office/officeart/2005/8/layout/cycle4"/>
    <dgm:cxn modelId="{10F5C5AD-6BAC-4769-A767-FC8424F0308B}" type="presParOf" srcId="{6B08EAC1-C06A-4A26-8369-91AB5235D8C0}" destId="{DD573B29-446C-47CC-9FA8-7AFB5243FB05}" srcOrd="1" destOrd="0" presId="urn:microsoft.com/office/officeart/2005/8/layout/cycle4"/>
    <dgm:cxn modelId="{B300863C-1FB7-482F-A820-FDB7DF54D087}" type="presParOf" srcId="{B158A689-5FFD-46CC-80BE-3F2C1F716E42}" destId="{BB80F793-2633-45A6-8DB9-5B3755F61AFF}" srcOrd="4" destOrd="0" presId="urn:microsoft.com/office/officeart/2005/8/layout/cycle4"/>
    <dgm:cxn modelId="{F4683C01-7CB4-402D-B647-1838C265FEC6}" type="presParOf" srcId="{7DA54FE0-4641-4D51-B63F-D0A3BA6790A9}" destId="{C80CC6DC-8AE7-4854-8BEC-82E06157C9A8}" srcOrd="1" destOrd="0" presId="urn:microsoft.com/office/officeart/2005/8/layout/cycle4"/>
    <dgm:cxn modelId="{30CA27D3-302C-4359-B82C-50C16C91B728}" type="presParOf" srcId="{C80CC6DC-8AE7-4854-8BEC-82E06157C9A8}" destId="{C5412943-4EF9-429B-81CE-06740C01BE6E}" srcOrd="0" destOrd="0" presId="urn:microsoft.com/office/officeart/2005/8/layout/cycle4"/>
    <dgm:cxn modelId="{D8F40219-C7AF-4329-B528-24099AAFBF55}" type="presParOf" srcId="{C80CC6DC-8AE7-4854-8BEC-82E06157C9A8}" destId="{97982188-AE82-4206-9597-BAC031AD7AD7}" srcOrd="1" destOrd="0" presId="urn:microsoft.com/office/officeart/2005/8/layout/cycle4"/>
    <dgm:cxn modelId="{C15D8AFF-6C32-48AC-B675-FB5AFC6348A3}" type="presParOf" srcId="{C80CC6DC-8AE7-4854-8BEC-82E06157C9A8}" destId="{427AE01E-D22D-4F3F-B5E0-B1E2B36C5957}" srcOrd="2" destOrd="0" presId="urn:microsoft.com/office/officeart/2005/8/layout/cycle4"/>
    <dgm:cxn modelId="{9D3062EA-9C0C-43C1-9676-4ED19DEC40FF}" type="presParOf" srcId="{C80CC6DC-8AE7-4854-8BEC-82E06157C9A8}" destId="{9E273DA5-3729-4B2F-9CA8-30CF4E02C0F7}" srcOrd="3" destOrd="0" presId="urn:microsoft.com/office/officeart/2005/8/layout/cycle4"/>
    <dgm:cxn modelId="{5D53E4D1-181C-4289-B681-5FB98A2C2047}" type="presParOf" srcId="{C80CC6DC-8AE7-4854-8BEC-82E06157C9A8}" destId="{0BAA863A-8CEF-44D0-BDB3-15B3BD8BD4B2}" srcOrd="4" destOrd="0" presId="urn:microsoft.com/office/officeart/2005/8/layout/cycle4"/>
    <dgm:cxn modelId="{99281A10-8DB0-4814-92EE-77EE2537B439}" type="presParOf" srcId="{7DA54FE0-4641-4D51-B63F-D0A3BA6790A9}" destId="{989581A2-2EBB-41CE-9FF9-D5A746FB58A2}" srcOrd="2" destOrd="0" presId="urn:microsoft.com/office/officeart/2005/8/layout/cycle4"/>
    <dgm:cxn modelId="{75873806-1FA0-479F-991F-21BEA895A69C}" type="presParOf" srcId="{7DA54FE0-4641-4D51-B63F-D0A3BA6790A9}" destId="{24403718-6186-4512-97DD-CECD8EAADF56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47A091A-667D-4F6F-8079-80EF97D7E95A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9F0B144-7B0C-403F-9957-6AFD83BF391B}">
      <dgm:prSet/>
      <dgm:spPr/>
      <dgm:t>
        <a:bodyPr/>
        <a:lstStyle/>
        <a:p>
          <a:r>
            <a:rPr lang="ro-RO" dirty="0"/>
            <a:t>Înțelegerea domeniului, a utilizatorilor, a practicii de lucru, etc.</a:t>
          </a:r>
          <a:endParaRPr lang="en-US" dirty="0"/>
        </a:p>
      </dgm:t>
    </dgm:pt>
    <dgm:pt modelId="{834B1394-52AC-439F-BA4D-3B277F40CA33}" type="parTrans" cxnId="{E453C54D-2993-45A0-BBAF-55E7CA7E3FD8}">
      <dgm:prSet/>
      <dgm:spPr/>
      <dgm:t>
        <a:bodyPr/>
        <a:lstStyle/>
        <a:p>
          <a:endParaRPr lang="en-US"/>
        </a:p>
      </dgm:t>
    </dgm:pt>
    <dgm:pt modelId="{E065045C-EAE9-4CBA-8344-4D23670D14E1}" type="sibTrans" cxnId="{E453C54D-2993-45A0-BBAF-55E7CA7E3FD8}">
      <dgm:prSet/>
      <dgm:spPr/>
      <dgm:t>
        <a:bodyPr/>
        <a:lstStyle/>
        <a:p>
          <a:endParaRPr lang="en-US"/>
        </a:p>
      </dgm:t>
    </dgm:pt>
    <dgm:pt modelId="{5FDBB9A3-CD7D-41CC-8559-E80FB1373A7B}">
      <dgm:prSet/>
      <dgm:spPr/>
      <dgm:t>
        <a:bodyPr/>
        <a:lstStyle/>
        <a:p>
          <a:r>
            <a:rPr lang="ro-RO" dirty="0"/>
            <a:t>Colectarea de date, analiza, modelarea</a:t>
          </a:r>
          <a:endParaRPr lang="en-US" dirty="0"/>
        </a:p>
      </dgm:t>
    </dgm:pt>
    <dgm:pt modelId="{9293FE1E-C768-4EB7-81B1-BC4E886E263B}" type="parTrans" cxnId="{EE56D556-A129-4FD3-80D1-75276D465F0E}">
      <dgm:prSet/>
      <dgm:spPr/>
      <dgm:t>
        <a:bodyPr/>
        <a:lstStyle/>
        <a:p>
          <a:endParaRPr lang="en-US"/>
        </a:p>
      </dgm:t>
    </dgm:pt>
    <dgm:pt modelId="{C056D1CF-2920-4DAA-A168-03FE27C32722}" type="sibTrans" cxnId="{EE56D556-A129-4FD3-80D1-75276D465F0E}">
      <dgm:prSet/>
      <dgm:spPr/>
      <dgm:t>
        <a:bodyPr/>
        <a:lstStyle/>
        <a:p>
          <a:endParaRPr lang="en-US"/>
        </a:p>
      </dgm:t>
    </dgm:pt>
    <dgm:pt modelId="{73D34185-B271-4BCF-BBD0-77B38E081B60}">
      <dgm:prSet/>
      <dgm:spPr/>
      <dgm:t>
        <a:bodyPr/>
        <a:lstStyle/>
        <a:p>
          <a:r>
            <a:rPr lang="ro-RO"/>
            <a:t>Extragerea cerințelor și a specificațiilor </a:t>
          </a:r>
          <a:endParaRPr lang="en-US"/>
        </a:p>
      </dgm:t>
    </dgm:pt>
    <dgm:pt modelId="{08F79C41-3617-4554-BE38-C8EB2D9A4BC8}" type="parTrans" cxnId="{F954E20C-8D79-4D62-916C-68B221FBCEB8}">
      <dgm:prSet/>
      <dgm:spPr/>
      <dgm:t>
        <a:bodyPr/>
        <a:lstStyle/>
        <a:p>
          <a:endParaRPr lang="en-US"/>
        </a:p>
      </dgm:t>
    </dgm:pt>
    <dgm:pt modelId="{FB5636A2-B4B1-435D-B74C-385AFC0D7FE4}" type="sibTrans" cxnId="{F954E20C-8D79-4D62-916C-68B221FBCEB8}">
      <dgm:prSet/>
      <dgm:spPr/>
      <dgm:t>
        <a:bodyPr/>
        <a:lstStyle/>
        <a:p>
          <a:endParaRPr lang="en-US"/>
        </a:p>
      </dgm:t>
    </dgm:pt>
    <dgm:pt modelId="{1EBCD80B-B87B-4EF7-BF66-2DEDFCC0F52D}" type="pres">
      <dgm:prSet presAssocID="{247A091A-667D-4F6F-8079-80EF97D7E95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3A90EE4-4F07-422E-82D5-F134C57E8F3B}" type="pres">
      <dgm:prSet presAssocID="{29F0B144-7B0C-403F-9957-6AFD83BF391B}" presName="hierRoot1" presStyleCnt="0"/>
      <dgm:spPr/>
    </dgm:pt>
    <dgm:pt modelId="{B3E0A6D8-53FB-4A43-B07C-46468FA7D62D}" type="pres">
      <dgm:prSet presAssocID="{29F0B144-7B0C-403F-9957-6AFD83BF391B}" presName="composite" presStyleCnt="0"/>
      <dgm:spPr/>
    </dgm:pt>
    <dgm:pt modelId="{F8BBEBA3-33B3-49F3-BDDC-160FE229A04D}" type="pres">
      <dgm:prSet presAssocID="{29F0B144-7B0C-403F-9957-6AFD83BF391B}" presName="background" presStyleLbl="node0" presStyleIdx="0" presStyleCnt="3"/>
      <dgm:spPr/>
    </dgm:pt>
    <dgm:pt modelId="{A0CD283C-CEEE-4720-91EA-D5E020758389}" type="pres">
      <dgm:prSet presAssocID="{29F0B144-7B0C-403F-9957-6AFD83BF391B}" presName="text" presStyleLbl="fgAcc0" presStyleIdx="0" presStyleCnt="3">
        <dgm:presLayoutVars>
          <dgm:chPref val="3"/>
        </dgm:presLayoutVars>
      </dgm:prSet>
      <dgm:spPr/>
    </dgm:pt>
    <dgm:pt modelId="{9ECBC37F-B864-469B-B8A2-D7599BF0D783}" type="pres">
      <dgm:prSet presAssocID="{29F0B144-7B0C-403F-9957-6AFD83BF391B}" presName="hierChild2" presStyleCnt="0"/>
      <dgm:spPr/>
    </dgm:pt>
    <dgm:pt modelId="{BDE3ED93-1637-4067-A198-D16AF3E93EAB}" type="pres">
      <dgm:prSet presAssocID="{5FDBB9A3-CD7D-41CC-8559-E80FB1373A7B}" presName="hierRoot1" presStyleCnt="0"/>
      <dgm:spPr/>
    </dgm:pt>
    <dgm:pt modelId="{8DF38B6C-4C7F-4A7B-9716-B2366FBDA5E5}" type="pres">
      <dgm:prSet presAssocID="{5FDBB9A3-CD7D-41CC-8559-E80FB1373A7B}" presName="composite" presStyleCnt="0"/>
      <dgm:spPr/>
    </dgm:pt>
    <dgm:pt modelId="{63962CDA-A7C5-457D-9FAD-2E24EA25AD51}" type="pres">
      <dgm:prSet presAssocID="{5FDBB9A3-CD7D-41CC-8559-E80FB1373A7B}" presName="background" presStyleLbl="node0" presStyleIdx="1" presStyleCnt="3"/>
      <dgm:spPr/>
    </dgm:pt>
    <dgm:pt modelId="{3D584BA5-42EB-4D4B-B3F3-40CB52BA9E1A}" type="pres">
      <dgm:prSet presAssocID="{5FDBB9A3-CD7D-41CC-8559-E80FB1373A7B}" presName="text" presStyleLbl="fgAcc0" presStyleIdx="1" presStyleCnt="3" custLinFactNeighborX="2310" custLinFactNeighborY="1819">
        <dgm:presLayoutVars>
          <dgm:chPref val="3"/>
        </dgm:presLayoutVars>
      </dgm:prSet>
      <dgm:spPr/>
    </dgm:pt>
    <dgm:pt modelId="{B56953B6-7CCF-44D4-8AB1-DB127C611AB9}" type="pres">
      <dgm:prSet presAssocID="{5FDBB9A3-CD7D-41CC-8559-E80FB1373A7B}" presName="hierChild2" presStyleCnt="0"/>
      <dgm:spPr/>
    </dgm:pt>
    <dgm:pt modelId="{DC3BC7AF-354F-4B08-B3BA-19FD643B945B}" type="pres">
      <dgm:prSet presAssocID="{73D34185-B271-4BCF-BBD0-77B38E081B60}" presName="hierRoot1" presStyleCnt="0"/>
      <dgm:spPr/>
    </dgm:pt>
    <dgm:pt modelId="{B12971E0-8544-42AF-8295-D7E65437DEEB}" type="pres">
      <dgm:prSet presAssocID="{73D34185-B271-4BCF-BBD0-77B38E081B60}" presName="composite" presStyleCnt="0"/>
      <dgm:spPr/>
    </dgm:pt>
    <dgm:pt modelId="{D95FF648-DAE5-4D16-ACA8-B58B6981C9B1}" type="pres">
      <dgm:prSet presAssocID="{73D34185-B271-4BCF-BBD0-77B38E081B60}" presName="background" presStyleLbl="node0" presStyleIdx="2" presStyleCnt="3"/>
      <dgm:spPr/>
    </dgm:pt>
    <dgm:pt modelId="{A4EA7A05-9712-4974-8047-9A2EDEC841AF}" type="pres">
      <dgm:prSet presAssocID="{73D34185-B271-4BCF-BBD0-77B38E081B60}" presName="text" presStyleLbl="fgAcc0" presStyleIdx="2" presStyleCnt="3">
        <dgm:presLayoutVars>
          <dgm:chPref val="3"/>
        </dgm:presLayoutVars>
      </dgm:prSet>
      <dgm:spPr/>
    </dgm:pt>
    <dgm:pt modelId="{17DCF281-87ED-4D78-9154-65B00DFA539B}" type="pres">
      <dgm:prSet presAssocID="{73D34185-B271-4BCF-BBD0-77B38E081B60}" presName="hierChild2" presStyleCnt="0"/>
      <dgm:spPr/>
    </dgm:pt>
  </dgm:ptLst>
  <dgm:cxnLst>
    <dgm:cxn modelId="{F954E20C-8D79-4D62-916C-68B221FBCEB8}" srcId="{247A091A-667D-4F6F-8079-80EF97D7E95A}" destId="{73D34185-B271-4BCF-BBD0-77B38E081B60}" srcOrd="2" destOrd="0" parTransId="{08F79C41-3617-4554-BE38-C8EB2D9A4BC8}" sibTransId="{FB5636A2-B4B1-435D-B74C-385AFC0D7FE4}"/>
    <dgm:cxn modelId="{E453C54D-2993-45A0-BBAF-55E7CA7E3FD8}" srcId="{247A091A-667D-4F6F-8079-80EF97D7E95A}" destId="{29F0B144-7B0C-403F-9957-6AFD83BF391B}" srcOrd="0" destOrd="0" parTransId="{834B1394-52AC-439F-BA4D-3B277F40CA33}" sibTransId="{E065045C-EAE9-4CBA-8344-4D23670D14E1}"/>
    <dgm:cxn modelId="{EE56D556-A129-4FD3-80D1-75276D465F0E}" srcId="{247A091A-667D-4F6F-8079-80EF97D7E95A}" destId="{5FDBB9A3-CD7D-41CC-8559-E80FB1373A7B}" srcOrd="1" destOrd="0" parTransId="{9293FE1E-C768-4EB7-81B1-BC4E886E263B}" sibTransId="{C056D1CF-2920-4DAA-A168-03FE27C32722}"/>
    <dgm:cxn modelId="{8A817F9A-A9B9-4181-9617-08A29246FE5E}" type="presOf" srcId="{5FDBB9A3-CD7D-41CC-8559-E80FB1373A7B}" destId="{3D584BA5-42EB-4D4B-B3F3-40CB52BA9E1A}" srcOrd="0" destOrd="0" presId="urn:microsoft.com/office/officeart/2005/8/layout/hierarchy1"/>
    <dgm:cxn modelId="{2CBA08B2-88AE-4A66-9802-C9F07AE4907A}" type="presOf" srcId="{247A091A-667D-4F6F-8079-80EF97D7E95A}" destId="{1EBCD80B-B87B-4EF7-BF66-2DEDFCC0F52D}" srcOrd="0" destOrd="0" presId="urn:microsoft.com/office/officeart/2005/8/layout/hierarchy1"/>
    <dgm:cxn modelId="{20C877C3-5FA4-4B0B-AA5A-98C25E2D9CF9}" type="presOf" srcId="{29F0B144-7B0C-403F-9957-6AFD83BF391B}" destId="{A0CD283C-CEEE-4720-91EA-D5E020758389}" srcOrd="0" destOrd="0" presId="urn:microsoft.com/office/officeart/2005/8/layout/hierarchy1"/>
    <dgm:cxn modelId="{B64C7BE1-0759-4B61-8DFC-F20B3F13790E}" type="presOf" srcId="{73D34185-B271-4BCF-BBD0-77B38E081B60}" destId="{A4EA7A05-9712-4974-8047-9A2EDEC841AF}" srcOrd="0" destOrd="0" presId="urn:microsoft.com/office/officeart/2005/8/layout/hierarchy1"/>
    <dgm:cxn modelId="{124CE829-064A-4F53-B8D2-6AC62E19974F}" type="presParOf" srcId="{1EBCD80B-B87B-4EF7-BF66-2DEDFCC0F52D}" destId="{A3A90EE4-4F07-422E-82D5-F134C57E8F3B}" srcOrd="0" destOrd="0" presId="urn:microsoft.com/office/officeart/2005/8/layout/hierarchy1"/>
    <dgm:cxn modelId="{380A40DC-B02B-41D2-94AC-C711140FE8D1}" type="presParOf" srcId="{A3A90EE4-4F07-422E-82D5-F134C57E8F3B}" destId="{B3E0A6D8-53FB-4A43-B07C-46468FA7D62D}" srcOrd="0" destOrd="0" presId="urn:microsoft.com/office/officeart/2005/8/layout/hierarchy1"/>
    <dgm:cxn modelId="{B8F1A826-0DFD-4D9F-8F01-9197B63A85D8}" type="presParOf" srcId="{B3E0A6D8-53FB-4A43-B07C-46468FA7D62D}" destId="{F8BBEBA3-33B3-49F3-BDDC-160FE229A04D}" srcOrd="0" destOrd="0" presId="urn:microsoft.com/office/officeart/2005/8/layout/hierarchy1"/>
    <dgm:cxn modelId="{D17EADCE-0D15-4AAC-8E80-31C16DAC8C56}" type="presParOf" srcId="{B3E0A6D8-53FB-4A43-B07C-46468FA7D62D}" destId="{A0CD283C-CEEE-4720-91EA-D5E020758389}" srcOrd="1" destOrd="0" presId="urn:microsoft.com/office/officeart/2005/8/layout/hierarchy1"/>
    <dgm:cxn modelId="{E0263A73-6A52-40B6-88CE-D9C5F0F9E57B}" type="presParOf" srcId="{A3A90EE4-4F07-422E-82D5-F134C57E8F3B}" destId="{9ECBC37F-B864-469B-B8A2-D7599BF0D783}" srcOrd="1" destOrd="0" presId="urn:microsoft.com/office/officeart/2005/8/layout/hierarchy1"/>
    <dgm:cxn modelId="{0DDC9000-9526-4B6C-AA7E-33C4D55DA6F3}" type="presParOf" srcId="{1EBCD80B-B87B-4EF7-BF66-2DEDFCC0F52D}" destId="{BDE3ED93-1637-4067-A198-D16AF3E93EAB}" srcOrd="1" destOrd="0" presId="urn:microsoft.com/office/officeart/2005/8/layout/hierarchy1"/>
    <dgm:cxn modelId="{5108E2DF-9050-435F-86BF-82DEDBF33B09}" type="presParOf" srcId="{BDE3ED93-1637-4067-A198-D16AF3E93EAB}" destId="{8DF38B6C-4C7F-4A7B-9716-B2366FBDA5E5}" srcOrd="0" destOrd="0" presId="urn:microsoft.com/office/officeart/2005/8/layout/hierarchy1"/>
    <dgm:cxn modelId="{3F20F1FD-B7F9-4A55-B003-98CF0A400EDD}" type="presParOf" srcId="{8DF38B6C-4C7F-4A7B-9716-B2366FBDA5E5}" destId="{63962CDA-A7C5-457D-9FAD-2E24EA25AD51}" srcOrd="0" destOrd="0" presId="urn:microsoft.com/office/officeart/2005/8/layout/hierarchy1"/>
    <dgm:cxn modelId="{A6368DB4-F9EA-46C5-AED2-82A64255A40E}" type="presParOf" srcId="{8DF38B6C-4C7F-4A7B-9716-B2366FBDA5E5}" destId="{3D584BA5-42EB-4D4B-B3F3-40CB52BA9E1A}" srcOrd="1" destOrd="0" presId="urn:microsoft.com/office/officeart/2005/8/layout/hierarchy1"/>
    <dgm:cxn modelId="{F32FAD87-4B8E-4D5A-93FA-12B9AAA7B122}" type="presParOf" srcId="{BDE3ED93-1637-4067-A198-D16AF3E93EAB}" destId="{B56953B6-7CCF-44D4-8AB1-DB127C611AB9}" srcOrd="1" destOrd="0" presId="urn:microsoft.com/office/officeart/2005/8/layout/hierarchy1"/>
    <dgm:cxn modelId="{FAD04D5D-2E94-47D5-B909-15067EE18C86}" type="presParOf" srcId="{1EBCD80B-B87B-4EF7-BF66-2DEDFCC0F52D}" destId="{DC3BC7AF-354F-4B08-B3BA-19FD643B945B}" srcOrd="2" destOrd="0" presId="urn:microsoft.com/office/officeart/2005/8/layout/hierarchy1"/>
    <dgm:cxn modelId="{C8D63AC4-53CF-445C-A868-3B2AEE7F19D9}" type="presParOf" srcId="{DC3BC7AF-354F-4B08-B3BA-19FD643B945B}" destId="{B12971E0-8544-42AF-8295-D7E65437DEEB}" srcOrd="0" destOrd="0" presId="urn:microsoft.com/office/officeart/2005/8/layout/hierarchy1"/>
    <dgm:cxn modelId="{F1F1633A-4E86-4916-A31A-D18B8A2787FE}" type="presParOf" srcId="{B12971E0-8544-42AF-8295-D7E65437DEEB}" destId="{D95FF648-DAE5-4D16-ACA8-B58B6981C9B1}" srcOrd="0" destOrd="0" presId="urn:microsoft.com/office/officeart/2005/8/layout/hierarchy1"/>
    <dgm:cxn modelId="{F797B45C-D92D-4929-A9EF-AC846DC0E835}" type="presParOf" srcId="{B12971E0-8544-42AF-8295-D7E65437DEEB}" destId="{A4EA7A05-9712-4974-8047-9A2EDEC841AF}" srcOrd="1" destOrd="0" presId="urn:microsoft.com/office/officeart/2005/8/layout/hierarchy1"/>
    <dgm:cxn modelId="{A56963A5-9717-4826-BAA1-4BA709F00037}" type="presParOf" srcId="{DC3BC7AF-354F-4B08-B3BA-19FD643B945B}" destId="{17DCF281-87ED-4D78-9154-65B00DFA539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771A45-E03D-4BDE-ADB4-159A597D383D}">
      <dsp:nvSpPr>
        <dsp:cNvPr id="0" name=""/>
        <dsp:cNvSpPr/>
      </dsp:nvSpPr>
      <dsp:spPr>
        <a:xfrm>
          <a:off x="0" y="0"/>
          <a:ext cx="729361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D34CE7-35FB-411C-9CFB-190449F4FE44}">
      <dsp:nvSpPr>
        <dsp:cNvPr id="0" name=""/>
        <dsp:cNvSpPr/>
      </dsp:nvSpPr>
      <dsp:spPr>
        <a:xfrm>
          <a:off x="0" y="0"/>
          <a:ext cx="7293610" cy="1260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8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10p </a:t>
          </a:r>
          <a:r>
            <a:rPr lang="ro-RO" sz="28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– oficiu</a:t>
          </a:r>
          <a:endParaRPr lang="en-US" sz="2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0"/>
        <a:ext cx="7293610" cy="1260457"/>
      </dsp:txXfrm>
    </dsp:sp>
    <dsp:sp modelId="{60A41E8A-AC0A-45FF-AD50-27DCDDDA6243}">
      <dsp:nvSpPr>
        <dsp:cNvPr id="0" name=""/>
        <dsp:cNvSpPr/>
      </dsp:nvSpPr>
      <dsp:spPr>
        <a:xfrm>
          <a:off x="0" y="1260457"/>
          <a:ext cx="7293610" cy="0"/>
        </a:xfrm>
        <a:prstGeom prst="line">
          <a:avLst/>
        </a:prstGeom>
        <a:solidFill>
          <a:schemeClr val="accent2">
            <a:hueOff val="651485"/>
            <a:satOff val="-10511"/>
            <a:lumOff val="-1830"/>
            <a:alphaOff val="0"/>
          </a:schemeClr>
        </a:solidFill>
        <a:ln w="10795" cap="flat" cmpd="sng" algn="ctr">
          <a:solidFill>
            <a:schemeClr val="accent2">
              <a:hueOff val="651485"/>
              <a:satOff val="-10511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7A2646-B067-499E-BAEE-C941D726E267}">
      <dsp:nvSpPr>
        <dsp:cNvPr id="0" name=""/>
        <dsp:cNvSpPr/>
      </dsp:nvSpPr>
      <dsp:spPr>
        <a:xfrm>
          <a:off x="0" y="1260457"/>
          <a:ext cx="7293610" cy="1260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8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40p </a:t>
          </a:r>
          <a:r>
            <a:rPr lang="ro-RO" sz="28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– evaluare finală (test scris)</a:t>
          </a:r>
          <a:endParaRPr lang="en-US" sz="28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1260457"/>
        <a:ext cx="7293610" cy="1260457"/>
      </dsp:txXfrm>
    </dsp:sp>
    <dsp:sp modelId="{A730B498-9F5A-41B5-8ECF-6DDD3015B735}">
      <dsp:nvSpPr>
        <dsp:cNvPr id="0" name=""/>
        <dsp:cNvSpPr/>
      </dsp:nvSpPr>
      <dsp:spPr>
        <a:xfrm>
          <a:off x="0" y="2520914"/>
          <a:ext cx="7293610" cy="0"/>
        </a:xfrm>
        <a:prstGeom prst="line">
          <a:avLst/>
        </a:prstGeom>
        <a:solidFill>
          <a:schemeClr val="accent2">
            <a:hueOff val="1302969"/>
            <a:satOff val="-21023"/>
            <a:lumOff val="-3660"/>
            <a:alphaOff val="0"/>
          </a:schemeClr>
        </a:solidFill>
        <a:ln w="10795" cap="flat" cmpd="sng" algn="ctr">
          <a:solidFill>
            <a:schemeClr val="accent2">
              <a:hueOff val="1302969"/>
              <a:satOff val="-21023"/>
              <a:lumOff val="-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5BB6A1-EAD4-434F-A5AE-C073B9E68825}">
      <dsp:nvSpPr>
        <dsp:cNvPr id="0" name=""/>
        <dsp:cNvSpPr/>
      </dsp:nvSpPr>
      <dsp:spPr>
        <a:xfrm>
          <a:off x="0" y="2520914"/>
          <a:ext cx="7293610" cy="1260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8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50p</a:t>
          </a:r>
          <a:r>
            <a:rPr lang="ro-RO" sz="28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– laborator (proiecte)</a:t>
          </a:r>
          <a:endParaRPr lang="en-US" sz="2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2520914"/>
        <a:ext cx="7293610" cy="1260457"/>
      </dsp:txXfrm>
    </dsp:sp>
    <dsp:sp modelId="{83F4637F-7005-4BDF-8183-5115A7929952}">
      <dsp:nvSpPr>
        <dsp:cNvPr id="0" name=""/>
        <dsp:cNvSpPr/>
      </dsp:nvSpPr>
      <dsp:spPr>
        <a:xfrm>
          <a:off x="0" y="3781371"/>
          <a:ext cx="7293610" cy="0"/>
        </a:xfrm>
        <a:prstGeom prst="line">
          <a:avLst/>
        </a:prstGeom>
        <a:solidFill>
          <a:schemeClr val="accent2">
            <a:hueOff val="1954454"/>
            <a:satOff val="-31534"/>
            <a:lumOff val="-5490"/>
            <a:alphaOff val="0"/>
          </a:schemeClr>
        </a:solidFill>
        <a:ln w="10795" cap="flat" cmpd="sng" algn="ctr">
          <a:solidFill>
            <a:schemeClr val="accent2">
              <a:hueOff val="1954454"/>
              <a:satOff val="-31534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F83CA2-4F90-420E-BE00-423C9E2DB6AF}">
      <dsp:nvSpPr>
        <dsp:cNvPr id="0" name=""/>
        <dsp:cNvSpPr/>
      </dsp:nvSpPr>
      <dsp:spPr>
        <a:xfrm>
          <a:off x="0" y="3781371"/>
          <a:ext cx="7293610" cy="1260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8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** </a:t>
          </a:r>
          <a:r>
            <a:rPr lang="ro-RO" sz="28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– bonusuri (quiz-uri la final de curs,...)</a:t>
          </a:r>
          <a:endParaRPr lang="en-US" sz="28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3781371"/>
        <a:ext cx="7293610" cy="12604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5A625E-4485-44AC-BFC1-8DE7DB2E1DE9}">
      <dsp:nvSpPr>
        <dsp:cNvPr id="0" name=""/>
        <dsp:cNvSpPr/>
      </dsp:nvSpPr>
      <dsp:spPr>
        <a:xfrm>
          <a:off x="96046" y="1625"/>
          <a:ext cx="4319856" cy="27431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BA898-AB0E-4F4F-9FA5-FC3DB9D3AF0F}">
      <dsp:nvSpPr>
        <dsp:cNvPr id="0" name=""/>
        <dsp:cNvSpPr/>
      </dsp:nvSpPr>
      <dsp:spPr>
        <a:xfrm>
          <a:off x="576031" y="457610"/>
          <a:ext cx="4319856" cy="27431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300" kern="1200"/>
            <a:t>Înțelegerea elementelor cheie, realizarea unui proiect prin care să urmăriți etapele principale</a:t>
          </a:r>
          <a:endParaRPr lang="en-US" sz="3300" kern="1200"/>
        </a:p>
      </dsp:txBody>
      <dsp:txXfrm>
        <a:off x="656374" y="537953"/>
        <a:ext cx="4159170" cy="2582423"/>
      </dsp:txXfrm>
    </dsp:sp>
    <dsp:sp modelId="{C2C155F1-6698-4CC0-A5A0-4417FE541F1B}">
      <dsp:nvSpPr>
        <dsp:cNvPr id="0" name=""/>
        <dsp:cNvSpPr/>
      </dsp:nvSpPr>
      <dsp:spPr>
        <a:xfrm>
          <a:off x="5375872" y="1625"/>
          <a:ext cx="4319856" cy="27431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44F398-9BAB-4FD4-AE01-5A5CB344D505}">
      <dsp:nvSpPr>
        <dsp:cNvPr id="0" name=""/>
        <dsp:cNvSpPr/>
      </dsp:nvSpPr>
      <dsp:spPr>
        <a:xfrm>
          <a:off x="5855856" y="457610"/>
          <a:ext cx="4319856" cy="27431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300" kern="1200"/>
            <a:t>Invitați din industrie cu experiență în domeniu</a:t>
          </a:r>
          <a:endParaRPr lang="en-US" sz="3300" kern="1200"/>
        </a:p>
      </dsp:txBody>
      <dsp:txXfrm>
        <a:off x="5936199" y="537953"/>
        <a:ext cx="4159170" cy="25824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2DD076-8234-4034-9EBF-A1F8FBFE4628}">
      <dsp:nvSpPr>
        <dsp:cNvPr id="0" name=""/>
        <dsp:cNvSpPr/>
      </dsp:nvSpPr>
      <dsp:spPr>
        <a:xfrm rot="16200000">
          <a:off x="577827" y="-544057"/>
          <a:ext cx="2560320" cy="3657600"/>
        </a:xfrm>
        <a:prstGeom prst="round1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Utilizabilitate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(</a:t>
          </a:r>
          <a:r>
            <a:rPr lang="ro-RO" sz="32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Usability</a:t>
          </a:r>
          <a:r>
            <a:rPr lang="ro-RO" sz="3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)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8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Productivitate, eficiență, ușurința de utilizare</a:t>
          </a:r>
          <a:endParaRPr lang="en-GB" sz="1800" kern="12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5400000">
        <a:off x="29187" y="4583"/>
        <a:ext cx="3657600" cy="1920240"/>
      </dsp:txXfrm>
    </dsp:sp>
    <dsp:sp modelId="{1485756E-F249-4BFF-8926-A9A7DFA84E33}">
      <dsp:nvSpPr>
        <dsp:cNvPr id="0" name=""/>
        <dsp:cNvSpPr/>
      </dsp:nvSpPr>
      <dsp:spPr>
        <a:xfrm>
          <a:off x="3657600" y="0"/>
          <a:ext cx="3657600" cy="2560320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Utilitate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(</a:t>
          </a:r>
          <a:r>
            <a:rPr lang="ro-RO" sz="32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Usefulness</a:t>
          </a:r>
          <a:r>
            <a:rPr lang="ro-RO" sz="3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)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8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Utilizarea sistemului pentru a atinge anumite scopuri</a:t>
          </a:r>
          <a:endParaRPr lang="en-GB" sz="1800" kern="12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657600" y="0"/>
        <a:ext cx="3657600" cy="1920240"/>
      </dsp:txXfrm>
    </dsp:sp>
    <dsp:sp modelId="{5BB6792A-85FC-4F85-AF1B-8D070BF2B1D2}">
      <dsp:nvSpPr>
        <dsp:cNvPr id="0" name=""/>
        <dsp:cNvSpPr/>
      </dsp:nvSpPr>
      <dsp:spPr>
        <a:xfrm rot="10800000">
          <a:off x="0" y="2560320"/>
          <a:ext cx="3657600" cy="2560320"/>
        </a:xfrm>
        <a:prstGeom prst="round1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8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Impact emoțional (</a:t>
          </a:r>
          <a:r>
            <a:rPr lang="ro-RO" sz="28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Emotional impact</a:t>
          </a:r>
          <a:r>
            <a:rPr lang="ro-RO" sz="28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)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8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Componenta afectivă, grad de mulțumire</a:t>
          </a:r>
          <a:endParaRPr lang="en-GB" sz="1800" kern="12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0" y="3200400"/>
        <a:ext cx="3657600" cy="1920240"/>
      </dsp:txXfrm>
    </dsp:sp>
    <dsp:sp modelId="{9CB94627-035E-4385-929E-3D80CCF9335F}">
      <dsp:nvSpPr>
        <dsp:cNvPr id="0" name=""/>
        <dsp:cNvSpPr/>
      </dsp:nvSpPr>
      <dsp:spPr>
        <a:xfrm rot="5400000">
          <a:off x="4206239" y="2011680"/>
          <a:ext cx="2560320" cy="3657600"/>
        </a:xfrm>
        <a:prstGeom prst="round1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Persistența valorii în timp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(</a:t>
          </a:r>
          <a:r>
            <a:rPr lang="ro-RO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Meaningfulness</a:t>
          </a:r>
          <a:r>
            <a:rPr lang="ro-RO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)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8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Utilizare pe termen lung</a:t>
          </a:r>
          <a:endParaRPr lang="en-GB" sz="1800" kern="12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657600" y="3200400"/>
        <a:ext cx="3657600" cy="1920240"/>
      </dsp:txXfrm>
    </dsp:sp>
    <dsp:sp modelId="{BDB568DC-283D-44CB-B38D-0980A387586E}">
      <dsp:nvSpPr>
        <dsp:cNvPr id="0" name=""/>
        <dsp:cNvSpPr/>
      </dsp:nvSpPr>
      <dsp:spPr>
        <a:xfrm>
          <a:off x="2560319" y="1920240"/>
          <a:ext cx="2194560" cy="1280160"/>
        </a:xfrm>
        <a:prstGeom prst="roundRect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5300" i="1" kern="1200" dirty="0"/>
            <a:t>UX</a:t>
          </a:r>
          <a:endParaRPr lang="en-GB" sz="5300" i="1" kern="1200" dirty="0"/>
        </a:p>
      </dsp:txBody>
      <dsp:txXfrm>
        <a:off x="2622811" y="1982732"/>
        <a:ext cx="2069576" cy="11551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4FF6FC-8CD5-42D9-AB04-6563A2C8D9EA}">
      <dsp:nvSpPr>
        <dsp:cNvPr id="0" name=""/>
        <dsp:cNvSpPr/>
      </dsp:nvSpPr>
      <dsp:spPr>
        <a:xfrm>
          <a:off x="0" y="52683"/>
          <a:ext cx="9941669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2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Utilizabilitate</a:t>
          </a:r>
          <a:endParaRPr lang="en-US" sz="2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5759" y="78442"/>
        <a:ext cx="9890151" cy="476152"/>
      </dsp:txXfrm>
    </dsp:sp>
    <dsp:sp modelId="{CF9A86A6-36DE-48CA-8819-D875E9BF2709}">
      <dsp:nvSpPr>
        <dsp:cNvPr id="0" name=""/>
        <dsp:cNvSpPr/>
      </dsp:nvSpPr>
      <dsp:spPr>
        <a:xfrm>
          <a:off x="0" y="580353"/>
          <a:ext cx="9941669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64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o-RO" sz="17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Ușurința de utilizare, performanță, productivitate, eficiență, evitarea erorilor, accesibilitatea, ușurința de învățare / reținere a funcționalităților.</a:t>
          </a:r>
          <a:endParaRPr lang="en-US" sz="17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o-RO" sz="17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Cât de ușor este de folosit produsul?</a:t>
          </a:r>
          <a:endParaRPr lang="en-US" sz="17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580353"/>
        <a:ext cx="9941669" cy="819720"/>
      </dsp:txXfrm>
    </dsp:sp>
    <dsp:sp modelId="{FE1620D8-28C5-472C-A7DB-09E84AF54EF2}">
      <dsp:nvSpPr>
        <dsp:cNvPr id="0" name=""/>
        <dsp:cNvSpPr/>
      </dsp:nvSpPr>
      <dsp:spPr>
        <a:xfrm>
          <a:off x="0" y="1400074"/>
          <a:ext cx="9941669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2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Utilitate</a:t>
          </a:r>
          <a:endParaRPr lang="en-US" sz="22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5759" y="1425833"/>
        <a:ext cx="9890151" cy="476152"/>
      </dsp:txXfrm>
    </dsp:sp>
    <dsp:sp modelId="{EE21700B-C2B8-4BBB-A14A-FDCE76802799}">
      <dsp:nvSpPr>
        <dsp:cNvPr id="0" name=""/>
        <dsp:cNvSpPr/>
      </dsp:nvSpPr>
      <dsp:spPr>
        <a:xfrm>
          <a:off x="0" y="1927744"/>
          <a:ext cx="9941669" cy="580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64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o-RO" sz="17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Puterea și funcționalitatea produsului.</a:t>
          </a:r>
          <a:endParaRPr lang="en-US" sz="17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o-RO" sz="17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La ce este bun?</a:t>
          </a:r>
          <a:endParaRPr lang="en-US" sz="17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1927744"/>
        <a:ext cx="9941669" cy="580635"/>
      </dsp:txXfrm>
    </dsp:sp>
    <dsp:sp modelId="{BABF67DD-B523-4B82-99D0-07FB2BDA2864}">
      <dsp:nvSpPr>
        <dsp:cNvPr id="0" name=""/>
        <dsp:cNvSpPr/>
      </dsp:nvSpPr>
      <dsp:spPr>
        <a:xfrm>
          <a:off x="0" y="2508379"/>
          <a:ext cx="9941669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2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Impact emoțional</a:t>
          </a:r>
          <a:endParaRPr lang="en-US" sz="22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5759" y="2534138"/>
        <a:ext cx="9890151" cy="476152"/>
      </dsp:txXfrm>
    </dsp:sp>
    <dsp:sp modelId="{4572B726-400C-467A-A84E-E898A49EECB8}">
      <dsp:nvSpPr>
        <dsp:cNvPr id="0" name=""/>
        <dsp:cNvSpPr/>
      </dsp:nvSpPr>
      <dsp:spPr>
        <a:xfrm>
          <a:off x="0" y="3036049"/>
          <a:ext cx="9941669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64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o-RO" sz="17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Partea afectivă, bucuria de utilizare a produsului, stârnirea curiozității, aspecte estetice, noutate, surpriză, explorare, ... , </a:t>
          </a:r>
          <a:r>
            <a:rPr lang="en-GB" sz="17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“wow!”</a:t>
          </a:r>
          <a:endParaRPr lang="en-US" sz="17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o-RO" sz="17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Legat de emoțiile pozitive</a:t>
          </a:r>
          <a:endParaRPr lang="en-US" sz="17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3036049"/>
        <a:ext cx="9941669" cy="819720"/>
      </dsp:txXfrm>
    </dsp:sp>
    <dsp:sp modelId="{3B9B90AF-702C-4610-A4FC-A92A4FBEC690}">
      <dsp:nvSpPr>
        <dsp:cNvPr id="0" name=""/>
        <dsp:cNvSpPr/>
      </dsp:nvSpPr>
      <dsp:spPr>
        <a:xfrm>
          <a:off x="0" y="3855769"/>
          <a:ext cx="9941669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2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Persistența valorii în timp</a:t>
          </a:r>
          <a:endParaRPr lang="en-US" sz="22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5759" y="3881528"/>
        <a:ext cx="9890151" cy="476152"/>
      </dsp:txXfrm>
    </dsp:sp>
    <dsp:sp modelId="{E5ED8037-E3A9-4859-9D45-E584E12370F4}">
      <dsp:nvSpPr>
        <dsp:cNvPr id="0" name=""/>
        <dsp:cNvSpPr/>
      </dsp:nvSpPr>
      <dsp:spPr>
        <a:xfrm>
          <a:off x="0" y="4383439"/>
          <a:ext cx="9941669" cy="580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64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o-RO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Produsul rezistă în timp</a:t>
          </a:r>
          <a:endParaRPr lang="en-US" sz="17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o-RO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Relație personală stabilită în timp</a:t>
          </a:r>
          <a:endParaRPr lang="en-US" sz="17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4383439"/>
        <a:ext cx="9941669" cy="58063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22F0FA-7F65-49BC-8C41-041A75254A01}">
      <dsp:nvSpPr>
        <dsp:cNvPr id="0" name=""/>
        <dsp:cNvSpPr/>
      </dsp:nvSpPr>
      <dsp:spPr>
        <a:xfrm>
          <a:off x="252714" y="222287"/>
          <a:ext cx="7222838" cy="66834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Citate d</a:t>
          </a:r>
          <a:r>
            <a:rPr lang="ro-RO" sz="3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 Whiteside and Wixon, 1985:</a:t>
          </a:r>
          <a:endParaRPr lang="en-US" sz="3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85340" y="254913"/>
        <a:ext cx="7157586" cy="603096"/>
      </dsp:txXfrm>
    </dsp:sp>
    <dsp:sp modelId="{1D6E3BFB-B7F9-4F2D-A406-FCF8E051A3ED}">
      <dsp:nvSpPr>
        <dsp:cNvPr id="0" name=""/>
        <dsp:cNvSpPr/>
      </dsp:nvSpPr>
      <dsp:spPr>
        <a:xfrm>
          <a:off x="0" y="890636"/>
          <a:ext cx="7728267" cy="3974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372" tIns="30480" rIns="170688" bIns="3048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</a:t>
          </a:r>
          <a:r>
            <a:rPr lang="en-GB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Building usability into a product requires an explicit</a:t>
          </a:r>
          <a:r>
            <a:rPr lang="ro-RO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engineering process.”</a:t>
          </a:r>
          <a:r>
            <a:rPr lang="ro-RO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</a:t>
          </a:r>
          <a:r>
            <a:rPr lang="en-GB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That engineering process is not logically different than any other</a:t>
          </a:r>
          <a:r>
            <a:rPr lang="ro-RO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engineering process.”</a:t>
          </a:r>
          <a:r>
            <a:rPr lang="ro-RO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</a:t>
          </a:r>
          <a:r>
            <a:rPr lang="en-GB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Together these principles convert usability from a “last minute add on” to an integral</a:t>
          </a:r>
          <a:r>
            <a:rPr lang="ro-RO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part of product development.” </a:t>
          </a: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“</a:t>
          </a:r>
          <a:r>
            <a:rPr lang="en-GB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Only when usability engineering is as much part of software</a:t>
          </a:r>
          <a:r>
            <a:rPr lang="ro-RO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development as scheduling can we expect to regularly produce products in which usability is</a:t>
          </a:r>
          <a:r>
            <a:rPr lang="ro-RO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GB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more than an advertising claim.”</a:t>
          </a:r>
          <a:r>
            <a:rPr lang="ro-RO" sz="24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890636"/>
        <a:ext cx="7728267" cy="39744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41BB4A-3924-44C1-9AC8-9C725139D913}">
      <dsp:nvSpPr>
        <dsp:cNvPr id="0" name=""/>
        <dsp:cNvSpPr/>
      </dsp:nvSpPr>
      <dsp:spPr>
        <a:xfrm>
          <a:off x="4433330" y="3428443"/>
          <a:ext cx="2490663" cy="16133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o-RO" sz="1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Evaluarea </a:t>
          </a:r>
          <a:r>
            <a:rPr lang="ro-RO" sz="1900" i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</a:t>
          </a:r>
          <a:r>
            <a:rPr lang="ro-RO" sz="1900" i="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  <a:endParaRPr lang="en-GB" sz="19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215970" y="3867231"/>
        <a:ext cx="1672582" cy="1139156"/>
      </dsp:txXfrm>
    </dsp:sp>
    <dsp:sp modelId="{0EC7D4EA-A15B-4999-A112-CE453A3F5C5E}">
      <dsp:nvSpPr>
        <dsp:cNvPr id="0" name=""/>
        <dsp:cNvSpPr/>
      </dsp:nvSpPr>
      <dsp:spPr>
        <a:xfrm>
          <a:off x="369616" y="3428443"/>
          <a:ext cx="2490663" cy="16133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o-RO" sz="1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Prototip / candidat. </a:t>
          </a:r>
          <a:endParaRPr lang="en-GB" sz="19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05057" y="3867231"/>
        <a:ext cx="1672582" cy="1139156"/>
      </dsp:txXfrm>
    </dsp:sp>
    <dsp:sp modelId="{1E827CA7-8BED-4C1F-8E2F-2AC43412339E}">
      <dsp:nvSpPr>
        <dsp:cNvPr id="0" name=""/>
        <dsp:cNvSpPr/>
      </dsp:nvSpPr>
      <dsp:spPr>
        <a:xfrm>
          <a:off x="4433330" y="0"/>
          <a:ext cx="2490663" cy="16133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o-RO" sz="1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Soluții de design</a:t>
          </a:r>
          <a:endParaRPr lang="en-GB" sz="19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215970" y="35441"/>
        <a:ext cx="1672582" cy="1139156"/>
      </dsp:txXfrm>
    </dsp:sp>
    <dsp:sp modelId="{4A3887E1-0696-4A40-87EC-8ACDDD18C7E9}">
      <dsp:nvSpPr>
        <dsp:cNvPr id="0" name=""/>
        <dsp:cNvSpPr/>
      </dsp:nvSpPr>
      <dsp:spPr>
        <a:xfrm>
          <a:off x="369616" y="0"/>
          <a:ext cx="2490663" cy="16133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o-RO" sz="1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Înțelegerea cerințelor</a:t>
          </a:r>
          <a:endParaRPr lang="en-GB" sz="19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05057" y="35441"/>
        <a:ext cx="1672582" cy="1139156"/>
      </dsp:txXfrm>
    </dsp:sp>
    <dsp:sp modelId="{C5412943-4EF9-429B-81CE-06740C01BE6E}">
      <dsp:nvSpPr>
        <dsp:cNvPr id="0" name=""/>
        <dsp:cNvSpPr/>
      </dsp:nvSpPr>
      <dsp:spPr>
        <a:xfrm>
          <a:off x="1413274" y="287384"/>
          <a:ext cx="2183111" cy="2183111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6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Înțelegerea necesităților</a:t>
          </a:r>
          <a:endParaRPr lang="en-GB" sz="16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052692" y="926802"/>
        <a:ext cx="1543693" cy="1543693"/>
      </dsp:txXfrm>
    </dsp:sp>
    <dsp:sp modelId="{97982188-AE82-4206-9597-BAC031AD7AD7}">
      <dsp:nvSpPr>
        <dsp:cNvPr id="0" name=""/>
        <dsp:cNvSpPr/>
      </dsp:nvSpPr>
      <dsp:spPr>
        <a:xfrm rot="5400000">
          <a:off x="3697223" y="287384"/>
          <a:ext cx="2183111" cy="2183111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6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Concepte de design</a:t>
          </a:r>
          <a:endParaRPr lang="en-GB" sz="16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697223" y="926802"/>
        <a:ext cx="1543693" cy="1543693"/>
      </dsp:txXfrm>
    </dsp:sp>
    <dsp:sp modelId="{427AE01E-D22D-4F3F-B5E0-B1E2B36C5957}">
      <dsp:nvSpPr>
        <dsp:cNvPr id="0" name=""/>
        <dsp:cNvSpPr/>
      </dsp:nvSpPr>
      <dsp:spPr>
        <a:xfrm rot="10800000">
          <a:off x="3697223" y="2571332"/>
          <a:ext cx="2183111" cy="2183111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6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Verificare / rafinare design</a:t>
          </a:r>
          <a:endParaRPr lang="en-GB" sz="16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3697223" y="2571332"/>
        <a:ext cx="1543693" cy="1543693"/>
      </dsp:txXfrm>
    </dsp:sp>
    <dsp:sp modelId="{9E273DA5-3729-4B2F-9CA8-30CF4E02C0F7}">
      <dsp:nvSpPr>
        <dsp:cNvPr id="0" name=""/>
        <dsp:cNvSpPr/>
      </dsp:nvSpPr>
      <dsp:spPr>
        <a:xfrm rot="16200000">
          <a:off x="1413274" y="2571332"/>
          <a:ext cx="2183111" cy="2183111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6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Alternative de design</a:t>
          </a:r>
          <a:endParaRPr lang="en-GB" sz="16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5400000">
        <a:off x="2052692" y="2571332"/>
        <a:ext cx="1543693" cy="1543693"/>
      </dsp:txXfrm>
    </dsp:sp>
    <dsp:sp modelId="{989581A2-2EBB-41CE-9FF9-D5A746FB58A2}">
      <dsp:nvSpPr>
        <dsp:cNvPr id="0" name=""/>
        <dsp:cNvSpPr/>
      </dsp:nvSpPr>
      <dsp:spPr>
        <a:xfrm>
          <a:off x="3269928" y="2067149"/>
          <a:ext cx="753753" cy="655437"/>
        </a:xfrm>
        <a:prstGeom prst="circular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403718-6186-4512-97DD-CECD8EAADF56}">
      <dsp:nvSpPr>
        <dsp:cNvPr id="0" name=""/>
        <dsp:cNvSpPr/>
      </dsp:nvSpPr>
      <dsp:spPr>
        <a:xfrm rot="10800000">
          <a:off x="3269928" y="2319241"/>
          <a:ext cx="753753" cy="655437"/>
        </a:xfrm>
        <a:prstGeom prst="circular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BBEBA3-33B3-49F3-BDDC-160FE229A04D}">
      <dsp:nvSpPr>
        <dsp:cNvPr id="0" name=""/>
        <dsp:cNvSpPr/>
      </dsp:nvSpPr>
      <dsp:spPr>
        <a:xfrm>
          <a:off x="0" y="841682"/>
          <a:ext cx="2526606" cy="16043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CD283C-CEEE-4720-91EA-D5E020758389}">
      <dsp:nvSpPr>
        <dsp:cNvPr id="0" name=""/>
        <dsp:cNvSpPr/>
      </dsp:nvSpPr>
      <dsp:spPr>
        <a:xfrm>
          <a:off x="280734" y="1108379"/>
          <a:ext cx="2526606" cy="16043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000" kern="1200" dirty="0"/>
            <a:t>Înțelegerea domeniului, a utilizatorilor, a practicii de lucru, etc.</a:t>
          </a:r>
          <a:endParaRPr lang="en-US" sz="2000" kern="1200" dirty="0"/>
        </a:p>
      </dsp:txBody>
      <dsp:txXfrm>
        <a:off x="327725" y="1155370"/>
        <a:ext cx="2432624" cy="1510412"/>
      </dsp:txXfrm>
    </dsp:sp>
    <dsp:sp modelId="{63962CDA-A7C5-457D-9FAD-2E24EA25AD51}">
      <dsp:nvSpPr>
        <dsp:cNvPr id="0" name=""/>
        <dsp:cNvSpPr/>
      </dsp:nvSpPr>
      <dsp:spPr>
        <a:xfrm>
          <a:off x="3146438" y="870866"/>
          <a:ext cx="2526606" cy="16043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584BA5-42EB-4D4B-B3F3-40CB52BA9E1A}">
      <dsp:nvSpPr>
        <dsp:cNvPr id="0" name=""/>
        <dsp:cNvSpPr/>
      </dsp:nvSpPr>
      <dsp:spPr>
        <a:xfrm>
          <a:off x="3427172" y="1137563"/>
          <a:ext cx="2526606" cy="16043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000" kern="1200" dirty="0"/>
            <a:t>Colectarea de date, analiza, modelarea</a:t>
          </a:r>
          <a:endParaRPr lang="en-US" sz="2000" kern="1200" dirty="0"/>
        </a:p>
      </dsp:txBody>
      <dsp:txXfrm>
        <a:off x="3474163" y="1184554"/>
        <a:ext cx="2432624" cy="1510412"/>
      </dsp:txXfrm>
    </dsp:sp>
    <dsp:sp modelId="{D95FF648-DAE5-4D16-ACA8-B58B6981C9B1}">
      <dsp:nvSpPr>
        <dsp:cNvPr id="0" name=""/>
        <dsp:cNvSpPr/>
      </dsp:nvSpPr>
      <dsp:spPr>
        <a:xfrm>
          <a:off x="6176148" y="841682"/>
          <a:ext cx="2526606" cy="16043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EA7A05-9712-4974-8047-9A2EDEC841AF}">
      <dsp:nvSpPr>
        <dsp:cNvPr id="0" name=""/>
        <dsp:cNvSpPr/>
      </dsp:nvSpPr>
      <dsp:spPr>
        <a:xfrm>
          <a:off x="6456882" y="1108379"/>
          <a:ext cx="2526606" cy="16043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000" kern="1200"/>
            <a:t>Extragerea cerințelor și a specificațiilor </a:t>
          </a:r>
          <a:endParaRPr lang="en-US" sz="2000" kern="1200"/>
        </a:p>
      </dsp:txBody>
      <dsp:txXfrm>
        <a:off x="6503873" y="1155370"/>
        <a:ext cx="2432624" cy="1510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8ADED-99B5-4593-AC97-948B10095E73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907B23-44BF-4274-99EE-5A1AB3FC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43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907B23-44BF-4274-99EE-5A1AB3FC95D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39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907B23-44BF-4274-99EE-5A1AB3FC95D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1459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907B23-44BF-4274-99EE-5A1AB3FC95D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812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907B23-44BF-4274-99EE-5A1AB3FC95D8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34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91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218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6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947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6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279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79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67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250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47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99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27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xperienceresearchsociety.org/wp-content/uploads/2023/01/UX-WhitePaper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ites.google.com/site/udinfopack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C143-C00F-011F-D6D3-E661091AB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2" y="1275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GB" sz="3400" b="1" i="0" dirty="0" err="1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Experien</a:t>
            </a: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ța de utilizare și interacțiunea cu utilizatorul</a:t>
            </a:r>
            <a:b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</a:b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UX/UI Design</a:t>
            </a:r>
            <a:endParaRPr lang="en-GB" sz="3400" b="1" i="0" dirty="0">
              <a:latin typeface="Courier New" panose="02070309020205020404" pitchFamily="49" charset="0"/>
              <a:ea typeface="Tahoma" panose="020B060403050404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CB0EF9-0780-DB11-85D8-1EED3A2A3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Mihai-Sorin Stupariu</a:t>
            </a:r>
          </a:p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2022-2023</a:t>
            </a:r>
            <a:endParaRPr lang="en-GB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0" name="Picture 3" descr="Lightbulb idea concept">
            <a:extLst>
              <a:ext uri="{FF2B5EF4-FFF2-40B4-BE49-F238E27FC236}">
                <a16:creationId xmlns:a16="http://schemas.microsoft.com/office/drawing/2014/main" id="{A636C389-5482-1FDB-2F0A-A5A010A48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589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0909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6227-67A7-1644-2EC3-386582A75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a stimulat dezvoltarea UX/UI design?</a:t>
            </a:r>
            <a:b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Interacțiuni cu dispozitive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Content Placeholder 4" descr="Computer with solid fill">
            <a:extLst>
              <a:ext uri="{FF2B5EF4-FFF2-40B4-BE49-F238E27FC236}">
                <a16:creationId xmlns:a16="http://schemas.microsoft.com/office/drawing/2014/main" id="{1DDC216B-1831-794E-B151-55C5A2E987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11929" y="1851969"/>
            <a:ext cx="914400" cy="914400"/>
          </a:xfr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EE305DF-4F8C-D91C-B0D8-B16AFF8CA2BE}"/>
              </a:ext>
            </a:extLst>
          </p:cNvPr>
          <p:cNvSpPr/>
          <p:nvPr/>
        </p:nvSpPr>
        <p:spPr>
          <a:xfrm>
            <a:off x="3887274" y="3697301"/>
            <a:ext cx="914400" cy="714983"/>
          </a:xfrm>
          <a:custGeom>
            <a:avLst/>
            <a:gdLst>
              <a:gd name="connsiteX0" fmla="*/ 723900 w 762000"/>
              <a:gd name="connsiteY0" fmla="*/ 0 h 647842"/>
              <a:gd name="connsiteX1" fmla="*/ 38100 w 762000"/>
              <a:gd name="connsiteY1" fmla="*/ 0 h 647842"/>
              <a:gd name="connsiteX2" fmla="*/ 0 w 762000"/>
              <a:gd name="connsiteY2" fmla="*/ 38100 h 647842"/>
              <a:gd name="connsiteX3" fmla="*/ 0 w 762000"/>
              <a:gd name="connsiteY3" fmla="*/ 495443 h 647842"/>
              <a:gd name="connsiteX4" fmla="*/ 38100 w 762000"/>
              <a:gd name="connsiteY4" fmla="*/ 533543 h 647842"/>
              <a:gd name="connsiteX5" fmla="*/ 314325 w 762000"/>
              <a:gd name="connsiteY5" fmla="*/ 533543 h 647842"/>
              <a:gd name="connsiteX6" fmla="*/ 314325 w 762000"/>
              <a:gd name="connsiteY6" fmla="*/ 628793 h 647842"/>
              <a:gd name="connsiteX7" fmla="*/ 209550 w 762000"/>
              <a:gd name="connsiteY7" fmla="*/ 628793 h 647842"/>
              <a:gd name="connsiteX8" fmla="*/ 209550 w 762000"/>
              <a:gd name="connsiteY8" fmla="*/ 647843 h 647842"/>
              <a:gd name="connsiteX9" fmla="*/ 552450 w 762000"/>
              <a:gd name="connsiteY9" fmla="*/ 647843 h 647842"/>
              <a:gd name="connsiteX10" fmla="*/ 552450 w 762000"/>
              <a:gd name="connsiteY10" fmla="*/ 628793 h 647842"/>
              <a:gd name="connsiteX11" fmla="*/ 447675 w 762000"/>
              <a:gd name="connsiteY11" fmla="*/ 628793 h 647842"/>
              <a:gd name="connsiteX12" fmla="*/ 447675 w 762000"/>
              <a:gd name="connsiteY12" fmla="*/ 533543 h 647842"/>
              <a:gd name="connsiteX13" fmla="*/ 723900 w 762000"/>
              <a:gd name="connsiteY13" fmla="*/ 533543 h 647842"/>
              <a:gd name="connsiteX14" fmla="*/ 762000 w 762000"/>
              <a:gd name="connsiteY14" fmla="*/ 495443 h 647842"/>
              <a:gd name="connsiteX15" fmla="*/ 762000 w 762000"/>
              <a:gd name="connsiteY15" fmla="*/ 38100 h 647842"/>
              <a:gd name="connsiteX16" fmla="*/ 723900 w 762000"/>
              <a:gd name="connsiteY16" fmla="*/ 0 h 647842"/>
              <a:gd name="connsiteX17" fmla="*/ 428625 w 762000"/>
              <a:gd name="connsiteY17" fmla="*/ 628831 h 647842"/>
              <a:gd name="connsiteX18" fmla="*/ 333375 w 762000"/>
              <a:gd name="connsiteY18" fmla="*/ 628831 h 647842"/>
              <a:gd name="connsiteX19" fmla="*/ 333375 w 762000"/>
              <a:gd name="connsiteY19" fmla="*/ 533581 h 647842"/>
              <a:gd name="connsiteX20" fmla="*/ 428625 w 762000"/>
              <a:gd name="connsiteY20" fmla="*/ 533581 h 647842"/>
              <a:gd name="connsiteX21" fmla="*/ 742950 w 762000"/>
              <a:gd name="connsiteY21" fmla="*/ 495481 h 647842"/>
              <a:gd name="connsiteX22" fmla="*/ 723900 w 762000"/>
              <a:gd name="connsiteY22" fmla="*/ 514531 h 647842"/>
              <a:gd name="connsiteX23" fmla="*/ 38100 w 762000"/>
              <a:gd name="connsiteY23" fmla="*/ 514531 h 647842"/>
              <a:gd name="connsiteX24" fmla="*/ 19050 w 762000"/>
              <a:gd name="connsiteY24" fmla="*/ 495481 h 647842"/>
              <a:gd name="connsiteX25" fmla="*/ 19050 w 762000"/>
              <a:gd name="connsiteY25" fmla="*/ 38100 h 647842"/>
              <a:gd name="connsiteX26" fmla="*/ 38100 w 762000"/>
              <a:gd name="connsiteY26" fmla="*/ 19050 h 647842"/>
              <a:gd name="connsiteX27" fmla="*/ 723900 w 762000"/>
              <a:gd name="connsiteY27" fmla="*/ 19050 h 647842"/>
              <a:gd name="connsiteX28" fmla="*/ 742950 w 762000"/>
              <a:gd name="connsiteY28" fmla="*/ 38100 h 647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62000" h="647842">
                <a:moveTo>
                  <a:pt x="723900" y="0"/>
                </a:moveTo>
                <a:lnTo>
                  <a:pt x="38100" y="0"/>
                </a:lnTo>
                <a:cubicBezTo>
                  <a:pt x="17084" y="63"/>
                  <a:pt x="63" y="17084"/>
                  <a:pt x="0" y="38100"/>
                </a:cubicBezTo>
                <a:lnTo>
                  <a:pt x="0" y="495443"/>
                </a:lnTo>
                <a:cubicBezTo>
                  <a:pt x="68" y="516457"/>
                  <a:pt x="17086" y="533475"/>
                  <a:pt x="38100" y="533543"/>
                </a:cubicBezTo>
                <a:lnTo>
                  <a:pt x="314325" y="533543"/>
                </a:lnTo>
                <a:lnTo>
                  <a:pt x="314325" y="628793"/>
                </a:lnTo>
                <a:lnTo>
                  <a:pt x="209550" y="628793"/>
                </a:lnTo>
                <a:lnTo>
                  <a:pt x="209550" y="647843"/>
                </a:lnTo>
                <a:lnTo>
                  <a:pt x="552450" y="647843"/>
                </a:lnTo>
                <a:lnTo>
                  <a:pt x="552450" y="628793"/>
                </a:lnTo>
                <a:lnTo>
                  <a:pt x="447675" y="628793"/>
                </a:lnTo>
                <a:lnTo>
                  <a:pt x="447675" y="533543"/>
                </a:lnTo>
                <a:lnTo>
                  <a:pt x="723900" y="533543"/>
                </a:lnTo>
                <a:cubicBezTo>
                  <a:pt x="744914" y="533475"/>
                  <a:pt x="761932" y="516457"/>
                  <a:pt x="762000" y="495443"/>
                </a:cubicBezTo>
                <a:lnTo>
                  <a:pt x="762000" y="38100"/>
                </a:lnTo>
                <a:cubicBezTo>
                  <a:pt x="761937" y="17084"/>
                  <a:pt x="744916" y="63"/>
                  <a:pt x="723900" y="0"/>
                </a:cubicBezTo>
                <a:close/>
                <a:moveTo>
                  <a:pt x="428625" y="628831"/>
                </a:moveTo>
                <a:lnTo>
                  <a:pt x="333375" y="628831"/>
                </a:lnTo>
                <a:lnTo>
                  <a:pt x="333375" y="533581"/>
                </a:lnTo>
                <a:lnTo>
                  <a:pt x="428625" y="533581"/>
                </a:lnTo>
                <a:close/>
                <a:moveTo>
                  <a:pt x="742950" y="495481"/>
                </a:moveTo>
                <a:cubicBezTo>
                  <a:pt x="742950" y="506002"/>
                  <a:pt x="734421" y="514531"/>
                  <a:pt x="723900" y="514531"/>
                </a:cubicBezTo>
                <a:lnTo>
                  <a:pt x="38100" y="514531"/>
                </a:lnTo>
                <a:cubicBezTo>
                  <a:pt x="27579" y="514531"/>
                  <a:pt x="19050" y="506002"/>
                  <a:pt x="19050" y="495481"/>
                </a:cubicBezTo>
                <a:lnTo>
                  <a:pt x="19050" y="38100"/>
                </a:lnTo>
                <a:cubicBezTo>
                  <a:pt x="19050" y="27579"/>
                  <a:pt x="27579" y="19050"/>
                  <a:pt x="38100" y="19050"/>
                </a:cubicBezTo>
                <a:lnTo>
                  <a:pt x="723900" y="19050"/>
                </a:lnTo>
                <a:cubicBezTo>
                  <a:pt x="734421" y="19050"/>
                  <a:pt x="742950" y="27579"/>
                  <a:pt x="742950" y="38100"/>
                </a:cubicBezTo>
                <a:close/>
              </a:path>
            </a:pathLst>
          </a:cu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AC809EF-628D-3B1D-A910-7EE002F985DF}"/>
              </a:ext>
            </a:extLst>
          </p:cNvPr>
          <p:cNvSpPr/>
          <p:nvPr/>
        </p:nvSpPr>
        <p:spPr>
          <a:xfrm>
            <a:off x="5265877" y="984586"/>
            <a:ext cx="1003784" cy="859117"/>
          </a:xfrm>
          <a:custGeom>
            <a:avLst/>
            <a:gdLst>
              <a:gd name="connsiteX0" fmla="*/ 809625 w 819150"/>
              <a:gd name="connsiteY0" fmla="*/ 28575 h 485775"/>
              <a:gd name="connsiteX1" fmla="*/ 676275 w 819150"/>
              <a:gd name="connsiteY1" fmla="*/ 28575 h 485775"/>
              <a:gd name="connsiteX2" fmla="*/ 676275 w 819150"/>
              <a:gd name="connsiteY2" fmla="*/ 9525 h 485775"/>
              <a:gd name="connsiteX3" fmla="*/ 666750 w 819150"/>
              <a:gd name="connsiteY3" fmla="*/ 0 h 485775"/>
              <a:gd name="connsiteX4" fmla="*/ 657225 w 819150"/>
              <a:gd name="connsiteY4" fmla="*/ 9525 h 485775"/>
              <a:gd name="connsiteX5" fmla="*/ 657225 w 819150"/>
              <a:gd name="connsiteY5" fmla="*/ 28575 h 485775"/>
              <a:gd name="connsiteX6" fmla="*/ 523875 w 819150"/>
              <a:gd name="connsiteY6" fmla="*/ 28575 h 485775"/>
              <a:gd name="connsiteX7" fmla="*/ 514350 w 819150"/>
              <a:gd name="connsiteY7" fmla="*/ 38100 h 485775"/>
              <a:gd name="connsiteX8" fmla="*/ 523875 w 819150"/>
              <a:gd name="connsiteY8" fmla="*/ 47625 h 485775"/>
              <a:gd name="connsiteX9" fmla="*/ 657225 w 819150"/>
              <a:gd name="connsiteY9" fmla="*/ 47625 h 485775"/>
              <a:gd name="connsiteX10" fmla="*/ 657225 w 819150"/>
              <a:gd name="connsiteY10" fmla="*/ 76200 h 485775"/>
              <a:gd name="connsiteX11" fmla="*/ 647700 w 819150"/>
              <a:gd name="connsiteY11" fmla="*/ 76200 h 485775"/>
              <a:gd name="connsiteX12" fmla="*/ 628650 w 819150"/>
              <a:gd name="connsiteY12" fmla="*/ 95250 h 485775"/>
              <a:gd name="connsiteX13" fmla="*/ 628650 w 819150"/>
              <a:gd name="connsiteY13" fmla="*/ 106490 h 485775"/>
              <a:gd name="connsiteX14" fmla="*/ 588559 w 819150"/>
              <a:gd name="connsiteY14" fmla="*/ 100013 h 485775"/>
              <a:gd name="connsiteX15" fmla="*/ 230591 w 819150"/>
              <a:gd name="connsiteY15" fmla="*/ 100013 h 485775"/>
              <a:gd name="connsiteX16" fmla="*/ 190500 w 819150"/>
              <a:gd name="connsiteY16" fmla="*/ 106490 h 485775"/>
              <a:gd name="connsiteX17" fmla="*/ 190500 w 819150"/>
              <a:gd name="connsiteY17" fmla="*/ 95250 h 485775"/>
              <a:gd name="connsiteX18" fmla="*/ 171450 w 819150"/>
              <a:gd name="connsiteY18" fmla="*/ 76200 h 485775"/>
              <a:gd name="connsiteX19" fmla="*/ 161925 w 819150"/>
              <a:gd name="connsiteY19" fmla="*/ 76200 h 485775"/>
              <a:gd name="connsiteX20" fmla="*/ 161925 w 819150"/>
              <a:gd name="connsiteY20" fmla="*/ 47625 h 485775"/>
              <a:gd name="connsiteX21" fmla="*/ 295275 w 819150"/>
              <a:gd name="connsiteY21" fmla="*/ 47625 h 485775"/>
              <a:gd name="connsiteX22" fmla="*/ 304800 w 819150"/>
              <a:gd name="connsiteY22" fmla="*/ 38100 h 485775"/>
              <a:gd name="connsiteX23" fmla="*/ 295275 w 819150"/>
              <a:gd name="connsiteY23" fmla="*/ 28575 h 485775"/>
              <a:gd name="connsiteX24" fmla="*/ 161925 w 819150"/>
              <a:gd name="connsiteY24" fmla="*/ 28575 h 485775"/>
              <a:gd name="connsiteX25" fmla="*/ 161925 w 819150"/>
              <a:gd name="connsiteY25" fmla="*/ 9525 h 485775"/>
              <a:gd name="connsiteX26" fmla="*/ 152400 w 819150"/>
              <a:gd name="connsiteY26" fmla="*/ 0 h 485775"/>
              <a:gd name="connsiteX27" fmla="*/ 142875 w 819150"/>
              <a:gd name="connsiteY27" fmla="*/ 9525 h 485775"/>
              <a:gd name="connsiteX28" fmla="*/ 142875 w 819150"/>
              <a:gd name="connsiteY28" fmla="*/ 28575 h 485775"/>
              <a:gd name="connsiteX29" fmla="*/ 9525 w 819150"/>
              <a:gd name="connsiteY29" fmla="*/ 28575 h 485775"/>
              <a:gd name="connsiteX30" fmla="*/ 0 w 819150"/>
              <a:gd name="connsiteY30" fmla="*/ 38100 h 485775"/>
              <a:gd name="connsiteX31" fmla="*/ 9525 w 819150"/>
              <a:gd name="connsiteY31" fmla="*/ 47625 h 485775"/>
              <a:gd name="connsiteX32" fmla="*/ 142875 w 819150"/>
              <a:gd name="connsiteY32" fmla="*/ 47625 h 485775"/>
              <a:gd name="connsiteX33" fmla="*/ 142875 w 819150"/>
              <a:gd name="connsiteY33" fmla="*/ 76200 h 485775"/>
              <a:gd name="connsiteX34" fmla="*/ 133350 w 819150"/>
              <a:gd name="connsiteY34" fmla="*/ 76200 h 485775"/>
              <a:gd name="connsiteX35" fmla="*/ 114300 w 819150"/>
              <a:gd name="connsiteY35" fmla="*/ 95250 h 485775"/>
              <a:gd name="connsiteX36" fmla="*/ 114300 w 819150"/>
              <a:gd name="connsiteY36" fmla="*/ 118758 h 485775"/>
              <a:gd name="connsiteX37" fmla="*/ 91945 w 819150"/>
              <a:gd name="connsiteY37" fmla="*/ 122358 h 485775"/>
              <a:gd name="connsiteX38" fmla="*/ 57658 w 819150"/>
              <a:gd name="connsiteY38" fmla="*/ 169243 h 485775"/>
              <a:gd name="connsiteX39" fmla="*/ 93097 w 819150"/>
              <a:gd name="connsiteY39" fmla="*/ 203692 h 485775"/>
              <a:gd name="connsiteX40" fmla="*/ 150819 w 819150"/>
              <a:gd name="connsiteY40" fmla="*/ 211312 h 485775"/>
              <a:gd name="connsiteX41" fmla="*/ 231458 w 819150"/>
              <a:gd name="connsiteY41" fmla="*/ 230257 h 485775"/>
              <a:gd name="connsiteX42" fmla="*/ 243230 w 819150"/>
              <a:gd name="connsiteY42" fmla="*/ 234277 h 485775"/>
              <a:gd name="connsiteX43" fmla="*/ 283845 w 819150"/>
              <a:gd name="connsiteY43" fmla="*/ 250669 h 485775"/>
              <a:gd name="connsiteX44" fmla="*/ 228600 w 819150"/>
              <a:gd name="connsiteY44" fmla="*/ 388696 h 485775"/>
              <a:gd name="connsiteX45" fmla="*/ 228600 w 819150"/>
              <a:gd name="connsiteY45" fmla="*/ 485775 h 485775"/>
              <a:gd name="connsiteX46" fmla="*/ 247650 w 819150"/>
              <a:gd name="connsiteY46" fmla="*/ 485775 h 485775"/>
              <a:gd name="connsiteX47" fmla="*/ 247650 w 819150"/>
              <a:gd name="connsiteY47" fmla="*/ 392354 h 485775"/>
              <a:gd name="connsiteX48" fmla="*/ 300990 w 819150"/>
              <a:gd name="connsiteY48" fmla="*/ 259080 h 485775"/>
              <a:gd name="connsiteX49" fmla="*/ 304676 w 819150"/>
              <a:gd name="connsiteY49" fmla="*/ 260985 h 485775"/>
              <a:gd name="connsiteX50" fmla="*/ 312296 w 819150"/>
              <a:gd name="connsiteY50" fmla="*/ 265062 h 485775"/>
              <a:gd name="connsiteX51" fmla="*/ 357111 w 819150"/>
              <a:gd name="connsiteY51" fmla="*/ 276225 h 485775"/>
              <a:gd name="connsiteX52" fmla="*/ 400050 w 819150"/>
              <a:gd name="connsiteY52" fmla="*/ 276225 h 485775"/>
              <a:gd name="connsiteX53" fmla="*/ 400050 w 819150"/>
              <a:gd name="connsiteY53" fmla="*/ 304800 h 485775"/>
              <a:gd name="connsiteX54" fmla="*/ 352425 w 819150"/>
              <a:gd name="connsiteY54" fmla="*/ 304800 h 485775"/>
              <a:gd name="connsiteX55" fmla="*/ 323850 w 819150"/>
              <a:gd name="connsiteY55" fmla="*/ 333375 h 485775"/>
              <a:gd name="connsiteX56" fmla="*/ 323850 w 819150"/>
              <a:gd name="connsiteY56" fmla="*/ 409575 h 485775"/>
              <a:gd name="connsiteX57" fmla="*/ 352425 w 819150"/>
              <a:gd name="connsiteY57" fmla="*/ 438150 h 485775"/>
              <a:gd name="connsiteX58" fmla="*/ 466725 w 819150"/>
              <a:gd name="connsiteY58" fmla="*/ 438150 h 485775"/>
              <a:gd name="connsiteX59" fmla="*/ 495300 w 819150"/>
              <a:gd name="connsiteY59" fmla="*/ 409575 h 485775"/>
              <a:gd name="connsiteX60" fmla="*/ 495300 w 819150"/>
              <a:gd name="connsiteY60" fmla="*/ 333375 h 485775"/>
              <a:gd name="connsiteX61" fmla="*/ 466725 w 819150"/>
              <a:gd name="connsiteY61" fmla="*/ 304800 h 485775"/>
              <a:gd name="connsiteX62" fmla="*/ 419100 w 819150"/>
              <a:gd name="connsiteY62" fmla="*/ 304800 h 485775"/>
              <a:gd name="connsiteX63" fmla="*/ 419100 w 819150"/>
              <a:gd name="connsiteY63" fmla="*/ 276225 h 485775"/>
              <a:gd name="connsiteX64" fmla="*/ 462039 w 819150"/>
              <a:gd name="connsiteY64" fmla="*/ 276225 h 485775"/>
              <a:gd name="connsiteX65" fmla="*/ 506806 w 819150"/>
              <a:gd name="connsiteY65" fmla="*/ 265033 h 485775"/>
              <a:gd name="connsiteX66" fmla="*/ 514426 w 819150"/>
              <a:gd name="connsiteY66" fmla="*/ 260947 h 485775"/>
              <a:gd name="connsiteX67" fmla="*/ 518112 w 819150"/>
              <a:gd name="connsiteY67" fmla="*/ 259042 h 485775"/>
              <a:gd name="connsiteX68" fmla="*/ 571500 w 819150"/>
              <a:gd name="connsiteY68" fmla="*/ 392354 h 485775"/>
              <a:gd name="connsiteX69" fmla="*/ 571500 w 819150"/>
              <a:gd name="connsiteY69" fmla="*/ 485775 h 485775"/>
              <a:gd name="connsiteX70" fmla="*/ 590550 w 819150"/>
              <a:gd name="connsiteY70" fmla="*/ 485775 h 485775"/>
              <a:gd name="connsiteX71" fmla="*/ 590550 w 819150"/>
              <a:gd name="connsiteY71" fmla="*/ 388696 h 485775"/>
              <a:gd name="connsiteX72" fmla="*/ 535305 w 819150"/>
              <a:gd name="connsiteY72" fmla="*/ 250669 h 485775"/>
              <a:gd name="connsiteX73" fmla="*/ 575958 w 819150"/>
              <a:gd name="connsiteY73" fmla="*/ 234315 h 485775"/>
              <a:gd name="connsiteX74" fmla="*/ 587740 w 819150"/>
              <a:gd name="connsiteY74" fmla="*/ 230295 h 485775"/>
              <a:gd name="connsiteX75" fmla="*/ 668331 w 819150"/>
              <a:gd name="connsiteY75" fmla="*/ 211379 h 485775"/>
              <a:gd name="connsiteX76" fmla="*/ 726053 w 819150"/>
              <a:gd name="connsiteY76" fmla="*/ 203759 h 485775"/>
              <a:gd name="connsiteX77" fmla="*/ 761654 w 819150"/>
              <a:gd name="connsiteY77" fmla="*/ 157864 h 485775"/>
              <a:gd name="connsiteX78" fmla="*/ 727205 w 819150"/>
              <a:gd name="connsiteY78" fmla="*/ 122425 h 485775"/>
              <a:gd name="connsiteX79" fmla="*/ 704850 w 819150"/>
              <a:gd name="connsiteY79" fmla="*/ 118758 h 485775"/>
              <a:gd name="connsiteX80" fmla="*/ 704850 w 819150"/>
              <a:gd name="connsiteY80" fmla="*/ 95250 h 485775"/>
              <a:gd name="connsiteX81" fmla="*/ 685800 w 819150"/>
              <a:gd name="connsiteY81" fmla="*/ 76200 h 485775"/>
              <a:gd name="connsiteX82" fmla="*/ 676275 w 819150"/>
              <a:gd name="connsiteY82" fmla="*/ 76200 h 485775"/>
              <a:gd name="connsiteX83" fmla="*/ 676275 w 819150"/>
              <a:gd name="connsiteY83" fmla="*/ 47625 h 485775"/>
              <a:gd name="connsiteX84" fmla="*/ 809625 w 819150"/>
              <a:gd name="connsiteY84" fmla="*/ 47625 h 485775"/>
              <a:gd name="connsiteX85" fmla="*/ 819150 w 819150"/>
              <a:gd name="connsiteY85" fmla="*/ 38100 h 485775"/>
              <a:gd name="connsiteX86" fmla="*/ 809625 w 819150"/>
              <a:gd name="connsiteY86" fmla="*/ 28575 h 485775"/>
              <a:gd name="connsiteX87" fmla="*/ 466725 w 819150"/>
              <a:gd name="connsiteY87" fmla="*/ 323850 h 485775"/>
              <a:gd name="connsiteX88" fmla="*/ 476250 w 819150"/>
              <a:gd name="connsiteY88" fmla="*/ 333375 h 485775"/>
              <a:gd name="connsiteX89" fmla="*/ 476250 w 819150"/>
              <a:gd name="connsiteY89" fmla="*/ 409575 h 485775"/>
              <a:gd name="connsiteX90" fmla="*/ 466725 w 819150"/>
              <a:gd name="connsiteY90" fmla="*/ 419100 h 485775"/>
              <a:gd name="connsiteX91" fmla="*/ 352425 w 819150"/>
              <a:gd name="connsiteY91" fmla="*/ 419100 h 485775"/>
              <a:gd name="connsiteX92" fmla="*/ 342900 w 819150"/>
              <a:gd name="connsiteY92" fmla="*/ 409575 h 485775"/>
              <a:gd name="connsiteX93" fmla="*/ 342900 w 819150"/>
              <a:gd name="connsiteY93" fmla="*/ 333375 h 485775"/>
              <a:gd name="connsiteX94" fmla="*/ 352425 w 819150"/>
              <a:gd name="connsiteY94" fmla="*/ 323850 h 485775"/>
              <a:gd name="connsiteX95" fmla="*/ 466725 w 819150"/>
              <a:gd name="connsiteY95" fmla="*/ 323850 h 485775"/>
              <a:gd name="connsiteX96" fmla="*/ 133350 w 819150"/>
              <a:gd name="connsiteY96" fmla="*/ 95250 h 485775"/>
              <a:gd name="connsiteX97" fmla="*/ 171450 w 819150"/>
              <a:gd name="connsiteY97" fmla="*/ 95250 h 485775"/>
              <a:gd name="connsiteX98" fmla="*/ 171450 w 819150"/>
              <a:gd name="connsiteY98" fmla="*/ 109538 h 485775"/>
              <a:gd name="connsiteX99" fmla="*/ 133350 w 819150"/>
              <a:gd name="connsiteY99" fmla="*/ 115672 h 485775"/>
              <a:gd name="connsiteX100" fmla="*/ 742950 w 819150"/>
              <a:gd name="connsiteY100" fmla="*/ 163239 h 485775"/>
              <a:gd name="connsiteX101" fmla="*/ 723548 w 819150"/>
              <a:gd name="connsiteY101" fmla="*/ 184785 h 485775"/>
              <a:gd name="connsiteX102" fmla="*/ 665826 w 819150"/>
              <a:gd name="connsiteY102" fmla="*/ 192405 h 485775"/>
              <a:gd name="connsiteX103" fmla="*/ 581577 w 819150"/>
              <a:gd name="connsiteY103" fmla="*/ 212179 h 485775"/>
              <a:gd name="connsiteX104" fmla="*/ 569805 w 819150"/>
              <a:gd name="connsiteY104" fmla="*/ 216198 h 485775"/>
              <a:gd name="connsiteX105" fmla="*/ 505558 w 819150"/>
              <a:gd name="connsiteY105" fmla="*/ 244097 h 485775"/>
              <a:gd name="connsiteX106" fmla="*/ 497938 w 819150"/>
              <a:gd name="connsiteY106" fmla="*/ 248183 h 485775"/>
              <a:gd name="connsiteX107" fmla="*/ 462039 w 819150"/>
              <a:gd name="connsiteY107" fmla="*/ 257175 h 485775"/>
              <a:gd name="connsiteX108" fmla="*/ 357111 w 819150"/>
              <a:gd name="connsiteY108" fmla="*/ 257175 h 485775"/>
              <a:gd name="connsiteX109" fmla="*/ 321259 w 819150"/>
              <a:gd name="connsiteY109" fmla="*/ 248222 h 485775"/>
              <a:gd name="connsiteX110" fmla="*/ 313639 w 819150"/>
              <a:gd name="connsiteY110" fmla="*/ 244154 h 485775"/>
              <a:gd name="connsiteX111" fmla="*/ 249374 w 819150"/>
              <a:gd name="connsiteY111" fmla="*/ 216246 h 485775"/>
              <a:gd name="connsiteX112" fmla="*/ 237611 w 819150"/>
              <a:gd name="connsiteY112" fmla="*/ 212227 h 485775"/>
              <a:gd name="connsiteX113" fmla="*/ 153353 w 819150"/>
              <a:gd name="connsiteY113" fmla="*/ 192453 h 485775"/>
              <a:gd name="connsiteX114" fmla="*/ 95631 w 819150"/>
              <a:gd name="connsiteY114" fmla="*/ 184833 h 485775"/>
              <a:gd name="connsiteX115" fmla="*/ 76397 w 819150"/>
              <a:gd name="connsiteY115" fmla="*/ 160338 h 485775"/>
              <a:gd name="connsiteX116" fmla="*/ 95002 w 819150"/>
              <a:gd name="connsiteY116" fmla="*/ 141189 h 485775"/>
              <a:gd name="connsiteX117" fmla="*/ 233648 w 819150"/>
              <a:gd name="connsiteY117" fmla="*/ 118872 h 485775"/>
              <a:gd name="connsiteX118" fmla="*/ 585559 w 819150"/>
              <a:gd name="connsiteY118" fmla="*/ 118872 h 485775"/>
              <a:gd name="connsiteX119" fmla="*/ 724176 w 819150"/>
              <a:gd name="connsiteY119" fmla="*/ 141161 h 485775"/>
              <a:gd name="connsiteX120" fmla="*/ 742950 w 819150"/>
              <a:gd name="connsiteY120" fmla="*/ 163239 h 485775"/>
              <a:gd name="connsiteX121" fmla="*/ 685800 w 819150"/>
              <a:gd name="connsiteY121" fmla="*/ 95250 h 485775"/>
              <a:gd name="connsiteX122" fmla="*/ 685800 w 819150"/>
              <a:gd name="connsiteY122" fmla="*/ 115691 h 485775"/>
              <a:gd name="connsiteX123" fmla="*/ 647700 w 819150"/>
              <a:gd name="connsiteY123" fmla="*/ 109538 h 485775"/>
              <a:gd name="connsiteX124" fmla="*/ 647700 w 819150"/>
              <a:gd name="connsiteY124" fmla="*/ 95250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819150" h="485775">
                <a:moveTo>
                  <a:pt x="809625" y="28575"/>
                </a:moveTo>
                <a:lnTo>
                  <a:pt x="676275" y="28575"/>
                </a:lnTo>
                <a:lnTo>
                  <a:pt x="676275" y="9525"/>
                </a:lnTo>
                <a:cubicBezTo>
                  <a:pt x="676275" y="4264"/>
                  <a:pt x="672011" y="0"/>
                  <a:pt x="666750" y="0"/>
                </a:cubicBezTo>
                <a:cubicBezTo>
                  <a:pt x="661489" y="0"/>
                  <a:pt x="657225" y="4264"/>
                  <a:pt x="657225" y="9525"/>
                </a:cubicBezTo>
                <a:lnTo>
                  <a:pt x="657225" y="28575"/>
                </a:lnTo>
                <a:lnTo>
                  <a:pt x="523875" y="28575"/>
                </a:lnTo>
                <a:cubicBezTo>
                  <a:pt x="518614" y="28575"/>
                  <a:pt x="514350" y="32839"/>
                  <a:pt x="514350" y="38100"/>
                </a:cubicBezTo>
                <a:cubicBezTo>
                  <a:pt x="514350" y="43361"/>
                  <a:pt x="518614" y="47625"/>
                  <a:pt x="523875" y="47625"/>
                </a:cubicBezTo>
                <a:lnTo>
                  <a:pt x="657225" y="47625"/>
                </a:lnTo>
                <a:lnTo>
                  <a:pt x="657225" y="76200"/>
                </a:lnTo>
                <a:lnTo>
                  <a:pt x="647700" y="76200"/>
                </a:lnTo>
                <a:cubicBezTo>
                  <a:pt x="637179" y="76200"/>
                  <a:pt x="628650" y="84729"/>
                  <a:pt x="628650" y="95250"/>
                </a:cubicBezTo>
                <a:lnTo>
                  <a:pt x="628650" y="106490"/>
                </a:lnTo>
                <a:lnTo>
                  <a:pt x="588559" y="100013"/>
                </a:lnTo>
                <a:cubicBezTo>
                  <a:pt x="470002" y="80905"/>
                  <a:pt x="349148" y="80905"/>
                  <a:pt x="230591" y="100013"/>
                </a:cubicBezTo>
                <a:lnTo>
                  <a:pt x="190500" y="106490"/>
                </a:lnTo>
                <a:lnTo>
                  <a:pt x="190500" y="95250"/>
                </a:lnTo>
                <a:cubicBezTo>
                  <a:pt x="190500" y="84729"/>
                  <a:pt x="181971" y="76200"/>
                  <a:pt x="171450" y="76200"/>
                </a:cubicBezTo>
                <a:lnTo>
                  <a:pt x="161925" y="76200"/>
                </a:lnTo>
                <a:lnTo>
                  <a:pt x="161925" y="47625"/>
                </a:lnTo>
                <a:lnTo>
                  <a:pt x="295275" y="47625"/>
                </a:lnTo>
                <a:cubicBezTo>
                  <a:pt x="300536" y="47625"/>
                  <a:pt x="304800" y="43361"/>
                  <a:pt x="304800" y="38100"/>
                </a:cubicBezTo>
                <a:cubicBezTo>
                  <a:pt x="304800" y="32839"/>
                  <a:pt x="300536" y="28575"/>
                  <a:pt x="295275" y="28575"/>
                </a:cubicBezTo>
                <a:lnTo>
                  <a:pt x="161925" y="28575"/>
                </a:lnTo>
                <a:lnTo>
                  <a:pt x="161925" y="9525"/>
                </a:lnTo>
                <a:cubicBezTo>
                  <a:pt x="161925" y="4264"/>
                  <a:pt x="157661" y="0"/>
                  <a:pt x="152400" y="0"/>
                </a:cubicBezTo>
                <a:cubicBezTo>
                  <a:pt x="147139" y="0"/>
                  <a:pt x="142875" y="4264"/>
                  <a:pt x="142875" y="9525"/>
                </a:cubicBezTo>
                <a:lnTo>
                  <a:pt x="142875" y="28575"/>
                </a:lnTo>
                <a:lnTo>
                  <a:pt x="9525" y="28575"/>
                </a:lnTo>
                <a:cubicBezTo>
                  <a:pt x="4265" y="28575"/>
                  <a:pt x="0" y="32839"/>
                  <a:pt x="0" y="38100"/>
                </a:cubicBezTo>
                <a:cubicBezTo>
                  <a:pt x="0" y="43361"/>
                  <a:pt x="4265" y="47625"/>
                  <a:pt x="9525" y="47625"/>
                </a:cubicBezTo>
                <a:lnTo>
                  <a:pt x="142875" y="47625"/>
                </a:lnTo>
                <a:lnTo>
                  <a:pt x="142875" y="76200"/>
                </a:lnTo>
                <a:lnTo>
                  <a:pt x="133350" y="76200"/>
                </a:lnTo>
                <a:cubicBezTo>
                  <a:pt x="122829" y="76200"/>
                  <a:pt x="114300" y="84729"/>
                  <a:pt x="114300" y="95250"/>
                </a:cubicBezTo>
                <a:lnTo>
                  <a:pt x="114300" y="118758"/>
                </a:lnTo>
                <a:lnTo>
                  <a:pt x="91945" y="122358"/>
                </a:lnTo>
                <a:cubicBezTo>
                  <a:pt x="69530" y="125837"/>
                  <a:pt x="54179" y="146828"/>
                  <a:pt x="57658" y="169243"/>
                </a:cubicBezTo>
                <a:cubicBezTo>
                  <a:pt x="60468" y="187344"/>
                  <a:pt x="74924" y="201397"/>
                  <a:pt x="93097" y="203692"/>
                </a:cubicBezTo>
                <a:lnTo>
                  <a:pt x="150819" y="211312"/>
                </a:lnTo>
                <a:cubicBezTo>
                  <a:pt x="178258" y="214945"/>
                  <a:pt x="205270" y="221291"/>
                  <a:pt x="231458" y="230257"/>
                </a:cubicBezTo>
                <a:lnTo>
                  <a:pt x="243230" y="234277"/>
                </a:lnTo>
                <a:cubicBezTo>
                  <a:pt x="257045" y="239031"/>
                  <a:pt x="270601" y="244502"/>
                  <a:pt x="283845" y="250669"/>
                </a:cubicBezTo>
                <a:lnTo>
                  <a:pt x="228600" y="388696"/>
                </a:lnTo>
                <a:lnTo>
                  <a:pt x="228600" y="485775"/>
                </a:lnTo>
                <a:lnTo>
                  <a:pt x="247650" y="485775"/>
                </a:lnTo>
                <a:lnTo>
                  <a:pt x="247650" y="392354"/>
                </a:lnTo>
                <a:lnTo>
                  <a:pt x="300990" y="259080"/>
                </a:lnTo>
                <a:cubicBezTo>
                  <a:pt x="302209" y="259718"/>
                  <a:pt x="303457" y="260299"/>
                  <a:pt x="304676" y="260985"/>
                </a:cubicBezTo>
                <a:lnTo>
                  <a:pt x="312296" y="265062"/>
                </a:lnTo>
                <a:cubicBezTo>
                  <a:pt x="326097" y="272392"/>
                  <a:pt x="341485" y="276225"/>
                  <a:pt x="357111" y="276225"/>
                </a:cubicBezTo>
                <a:lnTo>
                  <a:pt x="400050" y="276225"/>
                </a:lnTo>
                <a:lnTo>
                  <a:pt x="400050" y="304800"/>
                </a:lnTo>
                <a:lnTo>
                  <a:pt x="352425" y="304800"/>
                </a:lnTo>
                <a:cubicBezTo>
                  <a:pt x="336643" y="304800"/>
                  <a:pt x="323850" y="317593"/>
                  <a:pt x="323850" y="333375"/>
                </a:cubicBezTo>
                <a:lnTo>
                  <a:pt x="323850" y="409575"/>
                </a:lnTo>
                <a:cubicBezTo>
                  <a:pt x="323850" y="425357"/>
                  <a:pt x="336643" y="438150"/>
                  <a:pt x="352425" y="438150"/>
                </a:cubicBezTo>
                <a:lnTo>
                  <a:pt x="466725" y="438150"/>
                </a:lnTo>
                <a:cubicBezTo>
                  <a:pt x="482507" y="438150"/>
                  <a:pt x="495300" y="425357"/>
                  <a:pt x="495300" y="409575"/>
                </a:cubicBezTo>
                <a:lnTo>
                  <a:pt x="495300" y="333375"/>
                </a:lnTo>
                <a:cubicBezTo>
                  <a:pt x="495300" y="317593"/>
                  <a:pt x="482507" y="304800"/>
                  <a:pt x="466725" y="304800"/>
                </a:cubicBezTo>
                <a:lnTo>
                  <a:pt x="419100" y="304800"/>
                </a:lnTo>
                <a:lnTo>
                  <a:pt x="419100" y="276225"/>
                </a:lnTo>
                <a:lnTo>
                  <a:pt x="462039" y="276225"/>
                </a:lnTo>
                <a:cubicBezTo>
                  <a:pt x="477652" y="276213"/>
                  <a:pt x="493024" y="272369"/>
                  <a:pt x="506806" y="265033"/>
                </a:cubicBezTo>
                <a:lnTo>
                  <a:pt x="514426" y="260947"/>
                </a:lnTo>
                <a:cubicBezTo>
                  <a:pt x="515636" y="260309"/>
                  <a:pt x="516893" y="259718"/>
                  <a:pt x="518112" y="259042"/>
                </a:cubicBezTo>
                <a:lnTo>
                  <a:pt x="571500" y="392354"/>
                </a:lnTo>
                <a:lnTo>
                  <a:pt x="571500" y="485775"/>
                </a:lnTo>
                <a:lnTo>
                  <a:pt x="590550" y="485775"/>
                </a:lnTo>
                <a:lnTo>
                  <a:pt x="590550" y="388696"/>
                </a:lnTo>
                <a:lnTo>
                  <a:pt x="535305" y="250669"/>
                </a:lnTo>
                <a:cubicBezTo>
                  <a:pt x="548561" y="244512"/>
                  <a:pt x="562130" y="239054"/>
                  <a:pt x="575958" y="234315"/>
                </a:cubicBezTo>
                <a:lnTo>
                  <a:pt x="587740" y="230295"/>
                </a:lnTo>
                <a:cubicBezTo>
                  <a:pt x="613911" y="221338"/>
                  <a:pt x="640908" y="215001"/>
                  <a:pt x="668331" y="211379"/>
                </a:cubicBezTo>
                <a:lnTo>
                  <a:pt x="726053" y="203759"/>
                </a:lnTo>
                <a:cubicBezTo>
                  <a:pt x="748557" y="200917"/>
                  <a:pt x="764497" y="180368"/>
                  <a:pt x="761654" y="157864"/>
                </a:cubicBezTo>
                <a:cubicBezTo>
                  <a:pt x="759359" y="139691"/>
                  <a:pt x="745307" y="125234"/>
                  <a:pt x="727205" y="122425"/>
                </a:cubicBezTo>
                <a:lnTo>
                  <a:pt x="704850" y="118758"/>
                </a:lnTo>
                <a:lnTo>
                  <a:pt x="704850" y="95250"/>
                </a:lnTo>
                <a:cubicBezTo>
                  <a:pt x="704850" y="84729"/>
                  <a:pt x="696321" y="76200"/>
                  <a:pt x="685800" y="76200"/>
                </a:cubicBezTo>
                <a:lnTo>
                  <a:pt x="676275" y="76200"/>
                </a:lnTo>
                <a:lnTo>
                  <a:pt x="676275" y="47625"/>
                </a:lnTo>
                <a:lnTo>
                  <a:pt x="809625" y="47625"/>
                </a:lnTo>
                <a:cubicBezTo>
                  <a:pt x="814886" y="47625"/>
                  <a:pt x="819150" y="43361"/>
                  <a:pt x="819150" y="38100"/>
                </a:cubicBezTo>
                <a:cubicBezTo>
                  <a:pt x="819150" y="32839"/>
                  <a:pt x="814886" y="28575"/>
                  <a:pt x="809625" y="28575"/>
                </a:cubicBezTo>
                <a:close/>
                <a:moveTo>
                  <a:pt x="466725" y="323850"/>
                </a:moveTo>
                <a:cubicBezTo>
                  <a:pt x="471986" y="323850"/>
                  <a:pt x="476250" y="328114"/>
                  <a:pt x="476250" y="333375"/>
                </a:cubicBezTo>
                <a:lnTo>
                  <a:pt x="476250" y="409575"/>
                </a:lnTo>
                <a:cubicBezTo>
                  <a:pt x="476250" y="414836"/>
                  <a:pt x="471986" y="419100"/>
                  <a:pt x="466725" y="419100"/>
                </a:cubicBezTo>
                <a:lnTo>
                  <a:pt x="352425" y="419100"/>
                </a:lnTo>
                <a:cubicBezTo>
                  <a:pt x="347164" y="419100"/>
                  <a:pt x="342900" y="414836"/>
                  <a:pt x="342900" y="409575"/>
                </a:cubicBezTo>
                <a:lnTo>
                  <a:pt x="342900" y="333375"/>
                </a:lnTo>
                <a:cubicBezTo>
                  <a:pt x="342900" y="328114"/>
                  <a:pt x="347164" y="323850"/>
                  <a:pt x="352425" y="323850"/>
                </a:cubicBezTo>
                <a:lnTo>
                  <a:pt x="466725" y="323850"/>
                </a:lnTo>
                <a:close/>
                <a:moveTo>
                  <a:pt x="133350" y="95250"/>
                </a:moveTo>
                <a:lnTo>
                  <a:pt x="171450" y="95250"/>
                </a:lnTo>
                <a:lnTo>
                  <a:pt x="171450" y="109538"/>
                </a:lnTo>
                <a:lnTo>
                  <a:pt x="133350" y="115672"/>
                </a:lnTo>
                <a:close/>
                <a:moveTo>
                  <a:pt x="742950" y="163239"/>
                </a:moveTo>
                <a:cubicBezTo>
                  <a:pt x="743115" y="174391"/>
                  <a:pt x="734656" y="183785"/>
                  <a:pt x="723548" y="184785"/>
                </a:cubicBezTo>
                <a:lnTo>
                  <a:pt x="665826" y="192405"/>
                </a:lnTo>
                <a:cubicBezTo>
                  <a:pt x="637161" y="196208"/>
                  <a:pt x="608941" y="202831"/>
                  <a:pt x="581577" y="212179"/>
                </a:cubicBezTo>
                <a:lnTo>
                  <a:pt x="569805" y="216198"/>
                </a:lnTo>
                <a:cubicBezTo>
                  <a:pt x="547676" y="223761"/>
                  <a:pt x="526191" y="233091"/>
                  <a:pt x="505558" y="244097"/>
                </a:cubicBezTo>
                <a:lnTo>
                  <a:pt x="497938" y="248183"/>
                </a:lnTo>
                <a:cubicBezTo>
                  <a:pt x="486889" y="254074"/>
                  <a:pt x="474561" y="257162"/>
                  <a:pt x="462039" y="257175"/>
                </a:cubicBezTo>
                <a:lnTo>
                  <a:pt x="357111" y="257175"/>
                </a:lnTo>
                <a:cubicBezTo>
                  <a:pt x="344608" y="257167"/>
                  <a:pt x="332298" y="254093"/>
                  <a:pt x="321259" y="248222"/>
                </a:cubicBezTo>
                <a:lnTo>
                  <a:pt x="313639" y="244154"/>
                </a:lnTo>
                <a:cubicBezTo>
                  <a:pt x="293000" y="233144"/>
                  <a:pt x="271509" y="223811"/>
                  <a:pt x="249374" y="216246"/>
                </a:cubicBezTo>
                <a:lnTo>
                  <a:pt x="237611" y="212227"/>
                </a:lnTo>
                <a:cubicBezTo>
                  <a:pt x="210243" y="202878"/>
                  <a:pt x="182021" y="196255"/>
                  <a:pt x="153353" y="192453"/>
                </a:cubicBezTo>
                <a:lnTo>
                  <a:pt x="95631" y="184833"/>
                </a:lnTo>
                <a:cubicBezTo>
                  <a:pt x="83556" y="183380"/>
                  <a:pt x="74945" y="172414"/>
                  <a:pt x="76397" y="160338"/>
                </a:cubicBezTo>
                <a:cubicBezTo>
                  <a:pt x="77581" y="150495"/>
                  <a:pt x="85197" y="142656"/>
                  <a:pt x="95002" y="141189"/>
                </a:cubicBezTo>
                <a:lnTo>
                  <a:pt x="233648" y="118872"/>
                </a:lnTo>
                <a:cubicBezTo>
                  <a:pt x="350199" y="100076"/>
                  <a:pt x="469008" y="100076"/>
                  <a:pt x="585559" y="118872"/>
                </a:cubicBezTo>
                <a:lnTo>
                  <a:pt x="724176" y="141161"/>
                </a:lnTo>
                <a:cubicBezTo>
                  <a:pt x="735249" y="142471"/>
                  <a:pt x="743436" y="152100"/>
                  <a:pt x="742950" y="163239"/>
                </a:cubicBezTo>
                <a:close/>
                <a:moveTo>
                  <a:pt x="685800" y="95250"/>
                </a:moveTo>
                <a:lnTo>
                  <a:pt x="685800" y="115691"/>
                </a:lnTo>
                <a:lnTo>
                  <a:pt x="647700" y="109538"/>
                </a:lnTo>
                <a:lnTo>
                  <a:pt x="647700" y="95250"/>
                </a:lnTo>
                <a:close/>
              </a:path>
            </a:pathLst>
          </a:cu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A372FE8-7678-1CC9-AFC7-28B1B4E124A6}"/>
              </a:ext>
            </a:extLst>
          </p:cNvPr>
          <p:cNvSpPr/>
          <p:nvPr/>
        </p:nvSpPr>
        <p:spPr>
          <a:xfrm>
            <a:off x="6941640" y="785580"/>
            <a:ext cx="877555" cy="966652"/>
          </a:xfrm>
          <a:custGeom>
            <a:avLst/>
            <a:gdLst>
              <a:gd name="connsiteX0" fmla="*/ 536562 w 579388"/>
              <a:gd name="connsiteY0" fmla="*/ 510692 h 781201"/>
              <a:gd name="connsiteX1" fmla="*/ 536562 w 579388"/>
              <a:gd name="connsiteY1" fmla="*/ 423900 h 781201"/>
              <a:gd name="connsiteX2" fmla="*/ 503329 w 579388"/>
              <a:gd name="connsiteY2" fmla="*/ 390677 h 781201"/>
              <a:gd name="connsiteX3" fmla="*/ 460362 w 579388"/>
              <a:gd name="connsiteY3" fmla="*/ 390677 h 781201"/>
              <a:gd name="connsiteX4" fmla="*/ 460362 w 579388"/>
              <a:gd name="connsiteY4" fmla="*/ 343052 h 781201"/>
              <a:gd name="connsiteX5" fmla="*/ 352405 w 579388"/>
              <a:gd name="connsiteY5" fmla="*/ 343052 h 781201"/>
              <a:gd name="connsiteX6" fmla="*/ 352405 w 579388"/>
              <a:gd name="connsiteY6" fmla="*/ 314477 h 781201"/>
              <a:gd name="connsiteX7" fmla="*/ 380456 w 579388"/>
              <a:gd name="connsiteY7" fmla="*/ 314477 h 781201"/>
              <a:gd name="connsiteX8" fmla="*/ 431787 w 579388"/>
              <a:gd name="connsiteY8" fmla="*/ 263147 h 781201"/>
              <a:gd name="connsiteX9" fmla="*/ 431787 w 579388"/>
              <a:gd name="connsiteY9" fmla="*/ 156257 h 781201"/>
              <a:gd name="connsiteX10" fmla="*/ 380456 w 579388"/>
              <a:gd name="connsiteY10" fmla="*/ 104927 h 781201"/>
              <a:gd name="connsiteX11" fmla="*/ 307962 w 579388"/>
              <a:gd name="connsiteY11" fmla="*/ 104927 h 781201"/>
              <a:gd name="connsiteX12" fmla="*/ 307962 w 579388"/>
              <a:gd name="connsiteY12" fmla="*/ 74999 h 781201"/>
              <a:gd name="connsiteX13" fmla="*/ 335327 w 579388"/>
              <a:gd name="connsiteY13" fmla="*/ 28584 h 781201"/>
              <a:gd name="connsiteX14" fmla="*/ 288912 w 579388"/>
              <a:gd name="connsiteY14" fmla="*/ 1219 h 781201"/>
              <a:gd name="connsiteX15" fmla="*/ 261546 w 579388"/>
              <a:gd name="connsiteY15" fmla="*/ 47634 h 781201"/>
              <a:gd name="connsiteX16" fmla="*/ 288912 w 579388"/>
              <a:gd name="connsiteY16" fmla="*/ 74999 h 781201"/>
              <a:gd name="connsiteX17" fmla="*/ 288912 w 579388"/>
              <a:gd name="connsiteY17" fmla="*/ 104927 h 781201"/>
              <a:gd name="connsiteX18" fmla="*/ 216407 w 579388"/>
              <a:gd name="connsiteY18" fmla="*/ 104927 h 781201"/>
              <a:gd name="connsiteX19" fmla="*/ 165087 w 579388"/>
              <a:gd name="connsiteY19" fmla="*/ 156257 h 781201"/>
              <a:gd name="connsiteX20" fmla="*/ 165087 w 579388"/>
              <a:gd name="connsiteY20" fmla="*/ 263147 h 781201"/>
              <a:gd name="connsiteX21" fmla="*/ 216407 w 579388"/>
              <a:gd name="connsiteY21" fmla="*/ 314477 h 781201"/>
              <a:gd name="connsiteX22" fmla="*/ 247630 w 579388"/>
              <a:gd name="connsiteY22" fmla="*/ 314477 h 781201"/>
              <a:gd name="connsiteX23" fmla="*/ 247630 w 579388"/>
              <a:gd name="connsiteY23" fmla="*/ 343052 h 781201"/>
              <a:gd name="connsiteX24" fmla="*/ 136512 w 579388"/>
              <a:gd name="connsiteY24" fmla="*/ 343052 h 781201"/>
              <a:gd name="connsiteX25" fmla="*/ 136512 w 579388"/>
              <a:gd name="connsiteY25" fmla="*/ 400135 h 781201"/>
              <a:gd name="connsiteX26" fmla="*/ 76066 w 579388"/>
              <a:gd name="connsiteY26" fmla="*/ 400135 h 781201"/>
              <a:gd name="connsiteX27" fmla="*/ 61893 w 579388"/>
              <a:gd name="connsiteY27" fmla="*/ 385972 h 781201"/>
              <a:gd name="connsiteX28" fmla="*/ 61893 w 579388"/>
              <a:gd name="connsiteY28" fmla="*/ 299170 h 781201"/>
              <a:gd name="connsiteX29" fmla="*/ 103848 w 579388"/>
              <a:gd name="connsiteY29" fmla="*/ 238107 h 781201"/>
              <a:gd name="connsiteX30" fmla="*/ 91525 w 579388"/>
              <a:gd name="connsiteY30" fmla="*/ 212893 h 781201"/>
              <a:gd name="connsiteX31" fmla="*/ 77295 w 579388"/>
              <a:gd name="connsiteY31" fmla="*/ 225561 h 781201"/>
              <a:gd name="connsiteX32" fmla="*/ 74499 w 579388"/>
              <a:gd name="connsiteY32" fmla="*/ 272624 h 781201"/>
              <a:gd name="connsiteX33" fmla="*/ 27436 w 579388"/>
              <a:gd name="connsiteY33" fmla="*/ 269829 h 781201"/>
              <a:gd name="connsiteX34" fmla="*/ 27260 w 579388"/>
              <a:gd name="connsiteY34" fmla="*/ 225761 h 781201"/>
              <a:gd name="connsiteX35" fmla="*/ 12915 w 579388"/>
              <a:gd name="connsiteY35" fmla="*/ 213217 h 781201"/>
              <a:gd name="connsiteX36" fmla="*/ 17945 w 579388"/>
              <a:gd name="connsiteY36" fmla="*/ 287133 h 781201"/>
              <a:gd name="connsiteX37" fmla="*/ 42843 w 579388"/>
              <a:gd name="connsiteY37" fmla="*/ 299170 h 781201"/>
              <a:gd name="connsiteX38" fmla="*/ 42843 w 579388"/>
              <a:gd name="connsiteY38" fmla="*/ 385972 h 781201"/>
              <a:gd name="connsiteX39" fmla="*/ 76066 w 579388"/>
              <a:gd name="connsiteY39" fmla="*/ 419185 h 781201"/>
              <a:gd name="connsiteX40" fmla="*/ 136512 w 579388"/>
              <a:gd name="connsiteY40" fmla="*/ 419185 h 781201"/>
              <a:gd name="connsiteX41" fmla="*/ 136512 w 579388"/>
              <a:gd name="connsiteY41" fmla="*/ 619515 h 781201"/>
              <a:gd name="connsiteX42" fmla="*/ 60546 w 579388"/>
              <a:gd name="connsiteY42" fmla="*/ 705093 h 781201"/>
              <a:gd name="connsiteX43" fmla="*/ 141274 w 579388"/>
              <a:gd name="connsiteY43" fmla="*/ 781202 h 781201"/>
              <a:gd name="connsiteX44" fmla="*/ 455599 w 579388"/>
              <a:gd name="connsiteY44" fmla="*/ 781202 h 781201"/>
              <a:gd name="connsiteX45" fmla="*/ 536470 w 579388"/>
              <a:gd name="connsiteY45" fmla="*/ 700243 h 781201"/>
              <a:gd name="connsiteX46" fmla="*/ 460362 w 579388"/>
              <a:gd name="connsiteY46" fmla="*/ 619515 h 781201"/>
              <a:gd name="connsiteX47" fmla="*/ 460362 w 579388"/>
              <a:gd name="connsiteY47" fmla="*/ 409727 h 781201"/>
              <a:gd name="connsiteX48" fmla="*/ 503329 w 579388"/>
              <a:gd name="connsiteY48" fmla="*/ 409727 h 781201"/>
              <a:gd name="connsiteX49" fmla="*/ 517512 w 579388"/>
              <a:gd name="connsiteY49" fmla="*/ 423900 h 781201"/>
              <a:gd name="connsiteX50" fmla="*/ 517512 w 579388"/>
              <a:gd name="connsiteY50" fmla="*/ 510692 h 781201"/>
              <a:gd name="connsiteX51" fmla="*/ 475556 w 579388"/>
              <a:gd name="connsiteY51" fmla="*/ 571755 h 781201"/>
              <a:gd name="connsiteX52" fmla="*/ 487870 w 579388"/>
              <a:gd name="connsiteY52" fmla="*/ 596960 h 781201"/>
              <a:gd name="connsiteX53" fmla="*/ 502100 w 579388"/>
              <a:gd name="connsiteY53" fmla="*/ 584292 h 781201"/>
              <a:gd name="connsiteX54" fmla="*/ 504904 w 579388"/>
              <a:gd name="connsiteY54" fmla="*/ 537229 h 781201"/>
              <a:gd name="connsiteX55" fmla="*/ 551967 w 579388"/>
              <a:gd name="connsiteY55" fmla="*/ 540033 h 781201"/>
              <a:gd name="connsiteX56" fmla="*/ 552135 w 579388"/>
              <a:gd name="connsiteY56" fmla="*/ 584101 h 781201"/>
              <a:gd name="connsiteX57" fmla="*/ 566480 w 579388"/>
              <a:gd name="connsiteY57" fmla="*/ 596636 h 781201"/>
              <a:gd name="connsiteX58" fmla="*/ 561437 w 579388"/>
              <a:gd name="connsiteY58" fmla="*/ 522721 h 781201"/>
              <a:gd name="connsiteX59" fmla="*/ 536562 w 579388"/>
              <a:gd name="connsiteY59" fmla="*/ 510692 h 781201"/>
              <a:gd name="connsiteX60" fmla="*/ 279387 w 579388"/>
              <a:gd name="connsiteY60" fmla="*/ 38252 h 781201"/>
              <a:gd name="connsiteX61" fmla="*/ 298437 w 579388"/>
              <a:gd name="connsiteY61" fmla="*/ 19202 h 781201"/>
              <a:gd name="connsiteX62" fmla="*/ 317487 w 579388"/>
              <a:gd name="connsiteY62" fmla="*/ 38252 h 781201"/>
              <a:gd name="connsiteX63" fmla="*/ 298437 w 579388"/>
              <a:gd name="connsiteY63" fmla="*/ 57302 h 781201"/>
              <a:gd name="connsiteX64" fmla="*/ 279377 w 579388"/>
              <a:gd name="connsiteY64" fmla="*/ 38261 h 781201"/>
              <a:gd name="connsiteX65" fmla="*/ 279377 w 579388"/>
              <a:gd name="connsiteY65" fmla="*/ 38252 h 781201"/>
              <a:gd name="connsiteX66" fmla="*/ 155562 w 579388"/>
              <a:gd name="connsiteY66" fmla="*/ 505644 h 781201"/>
              <a:gd name="connsiteX67" fmla="*/ 233429 w 579388"/>
              <a:gd name="connsiteY67" fmla="*/ 505644 h 781201"/>
              <a:gd name="connsiteX68" fmla="*/ 264461 w 579388"/>
              <a:gd name="connsiteY68" fmla="*/ 439683 h 781201"/>
              <a:gd name="connsiteX69" fmla="*/ 293617 w 579388"/>
              <a:gd name="connsiteY69" fmla="*/ 551392 h 781201"/>
              <a:gd name="connsiteX70" fmla="*/ 332965 w 579388"/>
              <a:gd name="connsiteY70" fmla="*/ 470430 h 781201"/>
              <a:gd name="connsiteX71" fmla="*/ 357730 w 579388"/>
              <a:gd name="connsiteY71" fmla="*/ 529199 h 781201"/>
              <a:gd name="connsiteX72" fmla="*/ 376932 w 579388"/>
              <a:gd name="connsiteY72" fmla="*/ 509568 h 781201"/>
              <a:gd name="connsiteX73" fmla="*/ 386190 w 579388"/>
              <a:gd name="connsiteY73" fmla="*/ 505672 h 781201"/>
              <a:gd name="connsiteX74" fmla="*/ 441283 w 579388"/>
              <a:gd name="connsiteY74" fmla="*/ 505672 h 781201"/>
              <a:gd name="connsiteX75" fmla="*/ 441283 w 579388"/>
              <a:gd name="connsiteY75" fmla="*/ 619277 h 781201"/>
              <a:gd name="connsiteX76" fmla="*/ 155533 w 579388"/>
              <a:gd name="connsiteY76" fmla="*/ 619277 h 781201"/>
              <a:gd name="connsiteX77" fmla="*/ 216407 w 579388"/>
              <a:gd name="connsiteY77" fmla="*/ 295427 h 781201"/>
              <a:gd name="connsiteX78" fmla="*/ 184137 w 579388"/>
              <a:gd name="connsiteY78" fmla="*/ 263147 h 781201"/>
              <a:gd name="connsiteX79" fmla="*/ 184137 w 579388"/>
              <a:gd name="connsiteY79" fmla="*/ 156257 h 781201"/>
              <a:gd name="connsiteX80" fmla="*/ 216407 w 579388"/>
              <a:gd name="connsiteY80" fmla="*/ 123977 h 781201"/>
              <a:gd name="connsiteX81" fmla="*/ 380456 w 579388"/>
              <a:gd name="connsiteY81" fmla="*/ 123977 h 781201"/>
              <a:gd name="connsiteX82" fmla="*/ 412737 w 579388"/>
              <a:gd name="connsiteY82" fmla="*/ 156257 h 781201"/>
              <a:gd name="connsiteX83" fmla="*/ 412737 w 579388"/>
              <a:gd name="connsiteY83" fmla="*/ 263147 h 781201"/>
              <a:gd name="connsiteX84" fmla="*/ 380456 w 579388"/>
              <a:gd name="connsiteY84" fmla="*/ 295427 h 781201"/>
              <a:gd name="connsiteX85" fmla="*/ 216407 w 579388"/>
              <a:gd name="connsiteY85" fmla="*/ 295427 h 781201"/>
              <a:gd name="connsiteX86" fmla="*/ 266680 w 579388"/>
              <a:gd name="connsiteY86" fmla="*/ 314477 h 781201"/>
              <a:gd name="connsiteX87" fmla="*/ 333355 w 579388"/>
              <a:gd name="connsiteY87" fmla="*/ 314477 h 781201"/>
              <a:gd name="connsiteX88" fmla="*/ 333355 w 579388"/>
              <a:gd name="connsiteY88" fmla="*/ 343052 h 781201"/>
              <a:gd name="connsiteX89" fmla="*/ 266680 w 579388"/>
              <a:gd name="connsiteY89" fmla="*/ 343052 h 781201"/>
              <a:gd name="connsiteX90" fmla="*/ 247630 w 579388"/>
              <a:gd name="connsiteY90" fmla="*/ 362102 h 781201"/>
              <a:gd name="connsiteX91" fmla="*/ 441312 w 579388"/>
              <a:gd name="connsiteY91" fmla="*/ 362102 h 781201"/>
              <a:gd name="connsiteX92" fmla="*/ 441312 w 579388"/>
              <a:gd name="connsiteY92" fmla="*/ 486594 h 781201"/>
              <a:gd name="connsiteX93" fmla="*/ 386219 w 579388"/>
              <a:gd name="connsiteY93" fmla="*/ 486594 h 781201"/>
              <a:gd name="connsiteX94" fmla="*/ 364188 w 579388"/>
              <a:gd name="connsiteY94" fmla="*/ 495395 h 781201"/>
              <a:gd name="connsiteX95" fmla="*/ 334184 w 579388"/>
              <a:gd name="connsiteY95" fmla="*/ 424281 h 781201"/>
              <a:gd name="connsiteX96" fmla="*/ 299027 w 579388"/>
              <a:gd name="connsiteY96" fmla="*/ 496671 h 781201"/>
              <a:gd name="connsiteX97" fmla="*/ 269614 w 579388"/>
              <a:gd name="connsiteY97" fmla="*/ 384009 h 781201"/>
              <a:gd name="connsiteX98" fmla="*/ 221341 w 579388"/>
              <a:gd name="connsiteY98" fmla="*/ 486594 h 781201"/>
              <a:gd name="connsiteX99" fmla="*/ 155562 w 579388"/>
              <a:gd name="connsiteY99" fmla="*/ 486594 h 781201"/>
              <a:gd name="connsiteX100" fmla="*/ 155562 w 579388"/>
              <a:gd name="connsiteY100" fmla="*/ 362102 h 781201"/>
              <a:gd name="connsiteX101" fmla="*/ 517512 w 579388"/>
              <a:gd name="connsiteY101" fmla="*/ 700239 h 781201"/>
              <a:gd name="connsiteX102" fmla="*/ 455599 w 579388"/>
              <a:gd name="connsiteY102" fmla="*/ 762152 h 781201"/>
              <a:gd name="connsiteX103" fmla="*/ 141274 w 579388"/>
              <a:gd name="connsiteY103" fmla="*/ 762152 h 781201"/>
              <a:gd name="connsiteX104" fmla="*/ 79362 w 579388"/>
              <a:gd name="connsiteY104" fmla="*/ 700239 h 781201"/>
              <a:gd name="connsiteX105" fmla="*/ 141274 w 579388"/>
              <a:gd name="connsiteY105" fmla="*/ 638327 h 781201"/>
              <a:gd name="connsiteX106" fmla="*/ 455599 w 579388"/>
              <a:gd name="connsiteY106" fmla="*/ 638327 h 781201"/>
              <a:gd name="connsiteX107" fmla="*/ 517512 w 579388"/>
              <a:gd name="connsiteY107" fmla="*/ 700239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579388" h="781201">
                <a:moveTo>
                  <a:pt x="536562" y="510692"/>
                </a:moveTo>
                <a:lnTo>
                  <a:pt x="536562" y="423900"/>
                </a:lnTo>
                <a:cubicBezTo>
                  <a:pt x="536541" y="405557"/>
                  <a:pt x="521672" y="390693"/>
                  <a:pt x="503329" y="390677"/>
                </a:cubicBezTo>
                <a:lnTo>
                  <a:pt x="460362" y="390677"/>
                </a:lnTo>
                <a:lnTo>
                  <a:pt x="460362" y="343052"/>
                </a:lnTo>
                <a:lnTo>
                  <a:pt x="352405" y="343052"/>
                </a:lnTo>
                <a:lnTo>
                  <a:pt x="352405" y="314477"/>
                </a:lnTo>
                <a:lnTo>
                  <a:pt x="380456" y="314477"/>
                </a:lnTo>
                <a:cubicBezTo>
                  <a:pt x="408794" y="314450"/>
                  <a:pt x="431760" y="291485"/>
                  <a:pt x="431787" y="263147"/>
                </a:cubicBezTo>
                <a:lnTo>
                  <a:pt x="431787" y="156257"/>
                </a:lnTo>
                <a:cubicBezTo>
                  <a:pt x="431760" y="127919"/>
                  <a:pt x="408794" y="104954"/>
                  <a:pt x="380456" y="104927"/>
                </a:cubicBezTo>
                <a:lnTo>
                  <a:pt x="307962" y="104927"/>
                </a:lnTo>
                <a:lnTo>
                  <a:pt x="307962" y="74999"/>
                </a:lnTo>
                <a:cubicBezTo>
                  <a:pt x="328336" y="69739"/>
                  <a:pt x="340588" y="48958"/>
                  <a:pt x="335327" y="28584"/>
                </a:cubicBezTo>
                <a:cubicBezTo>
                  <a:pt x="330066" y="8210"/>
                  <a:pt x="309286" y="-4041"/>
                  <a:pt x="288912" y="1219"/>
                </a:cubicBezTo>
                <a:cubicBezTo>
                  <a:pt x="268538" y="6480"/>
                  <a:pt x="256286" y="27260"/>
                  <a:pt x="261546" y="47634"/>
                </a:cubicBezTo>
                <a:cubicBezTo>
                  <a:pt x="265012" y="61055"/>
                  <a:pt x="275491" y="71534"/>
                  <a:pt x="288912" y="74999"/>
                </a:cubicBezTo>
                <a:lnTo>
                  <a:pt x="288912" y="104927"/>
                </a:lnTo>
                <a:lnTo>
                  <a:pt x="216407" y="104927"/>
                </a:lnTo>
                <a:cubicBezTo>
                  <a:pt x="188073" y="104958"/>
                  <a:pt x="165113" y="127923"/>
                  <a:pt x="165087" y="156257"/>
                </a:cubicBezTo>
                <a:lnTo>
                  <a:pt x="165087" y="263147"/>
                </a:lnTo>
                <a:cubicBezTo>
                  <a:pt x="165113" y="291481"/>
                  <a:pt x="188073" y="314446"/>
                  <a:pt x="216407" y="314477"/>
                </a:cubicBezTo>
                <a:lnTo>
                  <a:pt x="247630" y="314477"/>
                </a:lnTo>
                <a:lnTo>
                  <a:pt x="247630" y="343052"/>
                </a:lnTo>
                <a:lnTo>
                  <a:pt x="136512" y="343052"/>
                </a:lnTo>
                <a:lnTo>
                  <a:pt x="136512" y="400135"/>
                </a:lnTo>
                <a:lnTo>
                  <a:pt x="76066" y="400135"/>
                </a:lnTo>
                <a:cubicBezTo>
                  <a:pt x="68244" y="400131"/>
                  <a:pt x="61903" y="393794"/>
                  <a:pt x="61893" y="385972"/>
                </a:cubicBezTo>
                <a:lnTo>
                  <a:pt x="61893" y="299170"/>
                </a:lnTo>
                <a:cubicBezTo>
                  <a:pt x="90340" y="293893"/>
                  <a:pt x="109124" y="266555"/>
                  <a:pt x="103848" y="238107"/>
                </a:cubicBezTo>
                <a:cubicBezTo>
                  <a:pt x="102109" y="228738"/>
                  <a:pt x="97849" y="220020"/>
                  <a:pt x="91525" y="212893"/>
                </a:cubicBezTo>
                <a:lnTo>
                  <a:pt x="77295" y="225561"/>
                </a:lnTo>
                <a:cubicBezTo>
                  <a:pt x="89519" y="239329"/>
                  <a:pt x="88268" y="260400"/>
                  <a:pt x="74499" y="272624"/>
                </a:cubicBezTo>
                <a:cubicBezTo>
                  <a:pt x="60732" y="284849"/>
                  <a:pt x="39660" y="283597"/>
                  <a:pt x="27436" y="269829"/>
                </a:cubicBezTo>
                <a:cubicBezTo>
                  <a:pt x="16293" y="257278"/>
                  <a:pt x="16218" y="238401"/>
                  <a:pt x="27260" y="225761"/>
                </a:cubicBezTo>
                <a:lnTo>
                  <a:pt x="12915" y="213217"/>
                </a:lnTo>
                <a:cubicBezTo>
                  <a:pt x="-6107" y="235018"/>
                  <a:pt x="-3855" y="268110"/>
                  <a:pt x="17945" y="287133"/>
                </a:cubicBezTo>
                <a:cubicBezTo>
                  <a:pt x="25017" y="293303"/>
                  <a:pt x="33615" y="297461"/>
                  <a:pt x="42843" y="299170"/>
                </a:cubicBezTo>
                <a:lnTo>
                  <a:pt x="42843" y="385972"/>
                </a:lnTo>
                <a:cubicBezTo>
                  <a:pt x="42864" y="404310"/>
                  <a:pt x="57728" y="419169"/>
                  <a:pt x="76066" y="419185"/>
                </a:cubicBezTo>
                <a:lnTo>
                  <a:pt x="136512" y="419185"/>
                </a:lnTo>
                <a:lnTo>
                  <a:pt x="136512" y="619515"/>
                </a:lnTo>
                <a:cubicBezTo>
                  <a:pt x="91902" y="622170"/>
                  <a:pt x="57891" y="660484"/>
                  <a:pt x="60546" y="705093"/>
                </a:cubicBezTo>
                <a:cubicBezTo>
                  <a:pt x="63088" y="747823"/>
                  <a:pt x="98470" y="781179"/>
                  <a:pt x="141274" y="781202"/>
                </a:cubicBezTo>
                <a:lnTo>
                  <a:pt x="455599" y="781202"/>
                </a:lnTo>
                <a:cubicBezTo>
                  <a:pt x="500288" y="781178"/>
                  <a:pt x="536495" y="744932"/>
                  <a:pt x="536470" y="700243"/>
                </a:cubicBezTo>
                <a:cubicBezTo>
                  <a:pt x="536447" y="657439"/>
                  <a:pt x="503091" y="622057"/>
                  <a:pt x="460362" y="619515"/>
                </a:cubicBezTo>
                <a:lnTo>
                  <a:pt x="460362" y="409727"/>
                </a:lnTo>
                <a:lnTo>
                  <a:pt x="503329" y="409727"/>
                </a:lnTo>
                <a:cubicBezTo>
                  <a:pt x="511154" y="409737"/>
                  <a:pt x="517495" y="416075"/>
                  <a:pt x="517512" y="423900"/>
                </a:cubicBezTo>
                <a:lnTo>
                  <a:pt x="517512" y="510692"/>
                </a:lnTo>
                <a:cubicBezTo>
                  <a:pt x="489064" y="515968"/>
                  <a:pt x="470280" y="543307"/>
                  <a:pt x="475556" y="571755"/>
                </a:cubicBezTo>
                <a:cubicBezTo>
                  <a:pt x="477293" y="581120"/>
                  <a:pt x="481550" y="589833"/>
                  <a:pt x="487870" y="596960"/>
                </a:cubicBezTo>
                <a:lnTo>
                  <a:pt x="502100" y="584292"/>
                </a:lnTo>
                <a:cubicBezTo>
                  <a:pt x="489879" y="570521"/>
                  <a:pt x="491134" y="549450"/>
                  <a:pt x="504904" y="537229"/>
                </a:cubicBezTo>
                <a:cubicBezTo>
                  <a:pt x="518675" y="525007"/>
                  <a:pt x="539746" y="526262"/>
                  <a:pt x="551967" y="540033"/>
                </a:cubicBezTo>
                <a:cubicBezTo>
                  <a:pt x="563109" y="552586"/>
                  <a:pt x="563180" y="571464"/>
                  <a:pt x="552135" y="584101"/>
                </a:cubicBezTo>
                <a:lnTo>
                  <a:pt x="566480" y="596636"/>
                </a:lnTo>
                <a:cubicBezTo>
                  <a:pt x="585498" y="574832"/>
                  <a:pt x="583241" y="541740"/>
                  <a:pt x="561437" y="522721"/>
                </a:cubicBezTo>
                <a:cubicBezTo>
                  <a:pt x="554372" y="516557"/>
                  <a:pt x="545781" y="512404"/>
                  <a:pt x="536562" y="510692"/>
                </a:cubicBezTo>
                <a:close/>
                <a:moveTo>
                  <a:pt x="279387" y="38252"/>
                </a:moveTo>
                <a:cubicBezTo>
                  <a:pt x="279387" y="27731"/>
                  <a:pt x="287915" y="19202"/>
                  <a:pt x="298437" y="19202"/>
                </a:cubicBezTo>
                <a:cubicBezTo>
                  <a:pt x="308958" y="19202"/>
                  <a:pt x="317487" y="27731"/>
                  <a:pt x="317487" y="38252"/>
                </a:cubicBezTo>
                <a:cubicBezTo>
                  <a:pt x="317487" y="48773"/>
                  <a:pt x="308958" y="57302"/>
                  <a:pt x="298437" y="57302"/>
                </a:cubicBezTo>
                <a:cubicBezTo>
                  <a:pt x="287915" y="57308"/>
                  <a:pt x="279383" y="48783"/>
                  <a:pt x="279377" y="38261"/>
                </a:cubicBezTo>
                <a:cubicBezTo>
                  <a:pt x="279377" y="38259"/>
                  <a:pt x="279377" y="38255"/>
                  <a:pt x="279377" y="38252"/>
                </a:cubicBezTo>
                <a:close/>
                <a:moveTo>
                  <a:pt x="155562" y="505644"/>
                </a:moveTo>
                <a:lnTo>
                  <a:pt x="233429" y="505644"/>
                </a:lnTo>
                <a:lnTo>
                  <a:pt x="264461" y="439683"/>
                </a:lnTo>
                <a:lnTo>
                  <a:pt x="293617" y="551392"/>
                </a:lnTo>
                <a:lnTo>
                  <a:pt x="332965" y="470430"/>
                </a:lnTo>
                <a:lnTo>
                  <a:pt x="357730" y="529199"/>
                </a:lnTo>
                <a:lnTo>
                  <a:pt x="376932" y="509568"/>
                </a:lnTo>
                <a:cubicBezTo>
                  <a:pt x="379474" y="507237"/>
                  <a:pt x="382746" y="505860"/>
                  <a:pt x="386190" y="505672"/>
                </a:cubicBezTo>
                <a:lnTo>
                  <a:pt x="441283" y="505672"/>
                </a:lnTo>
                <a:lnTo>
                  <a:pt x="441283" y="619277"/>
                </a:lnTo>
                <a:lnTo>
                  <a:pt x="155533" y="619277"/>
                </a:lnTo>
                <a:close/>
                <a:moveTo>
                  <a:pt x="216407" y="295427"/>
                </a:moveTo>
                <a:cubicBezTo>
                  <a:pt x="198592" y="295400"/>
                  <a:pt x="184158" y="280962"/>
                  <a:pt x="184137" y="263147"/>
                </a:cubicBezTo>
                <a:lnTo>
                  <a:pt x="184137" y="156257"/>
                </a:lnTo>
                <a:cubicBezTo>
                  <a:pt x="184158" y="138442"/>
                  <a:pt x="198592" y="124004"/>
                  <a:pt x="216407" y="123977"/>
                </a:cubicBezTo>
                <a:lnTo>
                  <a:pt x="380456" y="123977"/>
                </a:lnTo>
                <a:cubicBezTo>
                  <a:pt x="398274" y="124004"/>
                  <a:pt x="412710" y="138440"/>
                  <a:pt x="412737" y="156257"/>
                </a:cubicBezTo>
                <a:lnTo>
                  <a:pt x="412737" y="263147"/>
                </a:lnTo>
                <a:cubicBezTo>
                  <a:pt x="412710" y="280964"/>
                  <a:pt x="398274" y="295400"/>
                  <a:pt x="380456" y="295427"/>
                </a:cubicBezTo>
                <a:lnTo>
                  <a:pt x="216407" y="295427"/>
                </a:lnTo>
                <a:close/>
                <a:moveTo>
                  <a:pt x="266680" y="314477"/>
                </a:moveTo>
                <a:lnTo>
                  <a:pt x="333355" y="314477"/>
                </a:lnTo>
                <a:lnTo>
                  <a:pt x="333355" y="343052"/>
                </a:lnTo>
                <a:lnTo>
                  <a:pt x="266680" y="343052"/>
                </a:lnTo>
                <a:close/>
                <a:moveTo>
                  <a:pt x="247630" y="362102"/>
                </a:moveTo>
                <a:lnTo>
                  <a:pt x="441312" y="362102"/>
                </a:lnTo>
                <a:lnTo>
                  <a:pt x="441312" y="486594"/>
                </a:lnTo>
                <a:lnTo>
                  <a:pt x="386219" y="486594"/>
                </a:lnTo>
                <a:cubicBezTo>
                  <a:pt x="378051" y="486761"/>
                  <a:pt x="370223" y="489889"/>
                  <a:pt x="364188" y="495395"/>
                </a:cubicBezTo>
                <a:lnTo>
                  <a:pt x="334184" y="424281"/>
                </a:lnTo>
                <a:lnTo>
                  <a:pt x="299027" y="496671"/>
                </a:lnTo>
                <a:lnTo>
                  <a:pt x="269614" y="384009"/>
                </a:lnTo>
                <a:lnTo>
                  <a:pt x="221341" y="486594"/>
                </a:lnTo>
                <a:lnTo>
                  <a:pt x="155562" y="486594"/>
                </a:lnTo>
                <a:lnTo>
                  <a:pt x="155562" y="362102"/>
                </a:lnTo>
                <a:close/>
                <a:moveTo>
                  <a:pt x="517512" y="700239"/>
                </a:moveTo>
                <a:cubicBezTo>
                  <a:pt x="517470" y="734415"/>
                  <a:pt x="489775" y="762110"/>
                  <a:pt x="455599" y="762152"/>
                </a:cubicBezTo>
                <a:lnTo>
                  <a:pt x="141274" y="762152"/>
                </a:lnTo>
                <a:cubicBezTo>
                  <a:pt x="107080" y="762152"/>
                  <a:pt x="79362" y="734433"/>
                  <a:pt x="79362" y="700239"/>
                </a:cubicBezTo>
                <a:cubicBezTo>
                  <a:pt x="79362" y="666046"/>
                  <a:pt x="107080" y="638327"/>
                  <a:pt x="141274" y="638327"/>
                </a:cubicBezTo>
                <a:lnTo>
                  <a:pt x="455599" y="638327"/>
                </a:lnTo>
                <a:cubicBezTo>
                  <a:pt x="489775" y="638369"/>
                  <a:pt x="517470" y="666064"/>
                  <a:pt x="517512" y="700239"/>
                </a:cubicBezTo>
                <a:close/>
              </a:path>
            </a:pathLst>
          </a:cu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39" name="Graphic 38" descr="Disk outline">
            <a:extLst>
              <a:ext uri="{FF2B5EF4-FFF2-40B4-BE49-F238E27FC236}">
                <a16:creationId xmlns:a16="http://schemas.microsoft.com/office/drawing/2014/main" id="{9768EB72-3FE6-F183-A8A6-D9FCA6C198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30091" y="5058284"/>
            <a:ext cx="914400" cy="914400"/>
          </a:xfrm>
          <a:prstGeom prst="rect">
            <a:avLst/>
          </a:prstGeom>
        </p:spPr>
      </p:pic>
      <p:pic>
        <p:nvPicPr>
          <p:cNvPr id="41" name="Picture 40" descr="Young businessman hand on chin">
            <a:extLst>
              <a:ext uri="{FF2B5EF4-FFF2-40B4-BE49-F238E27FC236}">
                <a16:creationId xmlns:a16="http://schemas.microsoft.com/office/drawing/2014/main" id="{2335A906-FBE1-4C47-638A-8C6FFCC9E2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605" y="3321995"/>
            <a:ext cx="984004" cy="3175789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9B00B75-1630-8769-0005-DDCD85497B1B}"/>
              </a:ext>
            </a:extLst>
          </p:cNvPr>
          <p:cNvCxnSpPr>
            <a:cxnSpLocks/>
            <a:endCxn id="39" idx="3"/>
          </p:cNvCxnSpPr>
          <p:nvPr/>
        </p:nvCxnSpPr>
        <p:spPr>
          <a:xfrm flipH="1">
            <a:off x="6044491" y="5006032"/>
            <a:ext cx="803781" cy="509452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683CE9C-DDE6-CE86-3D63-E94FC313B4A6}"/>
              </a:ext>
            </a:extLst>
          </p:cNvPr>
          <p:cNvCxnSpPr>
            <a:cxnSpLocks/>
          </p:cNvCxnSpPr>
          <p:nvPr/>
        </p:nvCxnSpPr>
        <p:spPr>
          <a:xfrm flipH="1">
            <a:off x="5026329" y="3697301"/>
            <a:ext cx="1510658" cy="213218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3B1DAE-72F8-B5F9-B530-89BA45CF9D99}"/>
              </a:ext>
            </a:extLst>
          </p:cNvPr>
          <p:cNvCxnSpPr>
            <a:cxnSpLocks/>
          </p:cNvCxnSpPr>
          <p:nvPr/>
        </p:nvCxnSpPr>
        <p:spPr>
          <a:xfrm flipH="1" flipV="1">
            <a:off x="5130091" y="2309169"/>
            <a:ext cx="1527314" cy="772101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84155EF-6504-6AED-A12F-11957A8162F0}"/>
              </a:ext>
            </a:extLst>
          </p:cNvPr>
          <p:cNvCxnSpPr>
            <a:cxnSpLocks/>
          </p:cNvCxnSpPr>
          <p:nvPr/>
        </p:nvCxnSpPr>
        <p:spPr>
          <a:xfrm flipH="1" flipV="1">
            <a:off x="7567943" y="1865237"/>
            <a:ext cx="387324" cy="901132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85130C-1DD7-F702-4AF4-7EFB8CC84495}"/>
              </a:ext>
            </a:extLst>
          </p:cNvPr>
          <p:cNvCxnSpPr>
            <a:cxnSpLocks/>
          </p:cNvCxnSpPr>
          <p:nvPr/>
        </p:nvCxnSpPr>
        <p:spPr>
          <a:xfrm flipH="1" flipV="1">
            <a:off x="6446381" y="1912898"/>
            <a:ext cx="719292" cy="770266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5F9221A-AB09-0345-8884-69D813A86887}"/>
              </a:ext>
            </a:extLst>
          </p:cNvPr>
          <p:cNvSpPr txBox="1"/>
          <p:nvPr/>
        </p:nvSpPr>
        <p:spPr>
          <a:xfrm rot="18840612">
            <a:off x="6514516" y="3423227"/>
            <a:ext cx="1385772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ro-RO" dirty="0"/>
              <a:t>Interacțiuni</a:t>
            </a:r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018D68-DABB-EC20-A134-299B6EE2E0ED}"/>
              </a:ext>
            </a:extLst>
          </p:cNvPr>
          <p:cNvSpPr txBox="1"/>
          <p:nvPr/>
        </p:nvSpPr>
        <p:spPr>
          <a:xfrm>
            <a:off x="8865805" y="2183285"/>
            <a:ext cx="28397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Experiența utilizatorului</a:t>
            </a:r>
          </a:p>
          <a:p>
            <a:r>
              <a:rPr lang="ro-RO" dirty="0"/>
              <a:t>Totalitatea efectelor asupra utilizatorului ca urmare a interacțiunii (cu diverse dispozitive)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1284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53C101-EF7C-6410-CB7F-0672DCB0D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Cristalizare a conceptului de </a:t>
            </a:r>
            <a:r>
              <a:rPr lang="ro-RO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</a:t>
            </a:r>
            <a:endPara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EA483-2449-1AD4-F112-2447F4A54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2010: </a:t>
            </a:r>
            <a:r>
              <a:rPr lang="ro-RO" i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Demarcating User eXperience Seminar 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Roto et al., 2011: </a:t>
            </a:r>
            <a:r>
              <a:rPr lang="ro-RO" i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 </a:t>
            </a:r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are un caracter multidisciplinar și poate fi definit / descris din perspective multiple: teoretic, fenomen, direcție de studiu, aplicații practice, link: </a:t>
            </a:r>
            <a:r>
              <a:rPr lang="en-GB" dirty="0">
                <a:solidFill>
                  <a:schemeClr val="tx1"/>
                </a:solidFill>
                <a:hlinkClick r:id="rId2"/>
              </a:rPr>
              <a:t>User Experience White Paper (experienceresearchsociety.org)</a:t>
            </a:r>
            <a:endParaRPr lang="en-GB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19259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53C101-EF7C-6410-CB7F-0672DCB0D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116" y="864108"/>
            <a:ext cx="3073914" cy="5120639"/>
          </a:xfrm>
        </p:spPr>
        <p:txBody>
          <a:bodyPr>
            <a:normAutofit/>
          </a:bodyPr>
          <a:lstStyle/>
          <a:p>
            <a:pPr algn="r"/>
            <a:r>
              <a:rPr lang="ro-RO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se poate spune despre </a:t>
            </a:r>
            <a:r>
              <a:rPr lang="ro-RO" i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</a:t>
            </a:r>
            <a:r>
              <a:rPr lang="ro-RO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 (în loc de definiție)</a:t>
            </a:r>
            <a:endParaRPr lang="en-GB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129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EA483-2449-1AD4-F112-2447F4A54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229" y="864108"/>
            <a:ext cx="5910677" cy="5120640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Experiența utilizatorului: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dinamică, subiectivă, complexă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rezultatul unei interacțiuni (directe / indirecte)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despre totalitatea efectelor / funcționalităților unui produs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despre percepția utilizatorului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legată de contextul utilizării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totalitatea efectelor / impresiilor asupra unui utilizator înainte, în timpul sau după interacțiunea cu un produs</a:t>
            </a:r>
          </a:p>
          <a:p>
            <a:pPr marL="502920" lvl="1" indent="0">
              <a:buNone/>
            </a:pPr>
            <a:endPara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29931"/>
      </p:ext>
    </p:extLst>
  </p:cSld>
  <p:clrMapOvr>
    <a:masterClrMapping/>
  </p:clrMapOvr>
  <p:transition spd="slow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58DD7-DE8E-9A83-8271-BD81CF5B8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Nevoia de </a:t>
            </a:r>
            <a:r>
              <a:rPr lang="ro-RO" sz="4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adecvat</a:t>
            </a:r>
            <a:endParaRPr lang="en-GB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22D53-79F7-79FE-86E8-389A345FB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en-GB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There’s no longer any real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distinction between business strategy and the design of the user experience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GB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doesn’t just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make things beautiful, it makes them work”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(Kolko, </a:t>
            </a:r>
            <a:r>
              <a:rPr lang="en-GB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thinking comes of age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2015)</a:t>
            </a:r>
          </a:p>
          <a:p>
            <a:endParaRPr lang="ro-RO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en-GB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experience </a:t>
            </a:r>
            <a:r>
              <a:rPr lang="en-GB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(UX) has become a mission-critical consideration for companies in every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industry, and of every shape and size”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(Knemeyer, 2015)</a:t>
            </a:r>
            <a:endParaRPr lang="ro-RO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0164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86D4068-D045-48B0-9A00-198F2FE4B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2664C4B-AAE2-4AA0-8918-134E8086F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pc="-1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</a:t>
            </a:r>
            <a:r>
              <a:rPr lang="en-US" spc="-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pc="-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cheie</a:t>
            </a:r>
            <a:endParaRPr lang="en-US" spc="-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16F9FD8-4CFE-4C77-8F29-5D801C57E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6CC703D-7225-7766-2BE9-83E8AD93C5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2321650"/>
              </p:ext>
            </p:extLst>
          </p:nvPr>
        </p:nvGraphicFramePr>
        <p:xfrm>
          <a:off x="3869268" y="864108"/>
          <a:ext cx="7315200" cy="5120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2814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DB568DC-283D-44CB-B38D-0980A38758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graphicEl>
                                              <a:dgm id="{BDB568DC-283D-44CB-B38D-0980A38758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C2DD076-8234-4034-9EBF-A1F8FBFE46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graphicEl>
                                              <a:dgm id="{7C2DD076-8234-4034-9EBF-A1F8FBFE46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485756E-F249-4BFF-8926-A9A7DFA84E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graphicEl>
                                              <a:dgm id="{1485756E-F249-4BFF-8926-A9A7DFA84E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BB6792A-85FC-4F85-AF1B-8D070BF2B1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graphicEl>
                                              <a:dgm id="{5BB6792A-85FC-4F85-AF1B-8D070BF2B1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B94627-035E-4385-929E-3D80CCF933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graphicEl>
                                              <a:dgm id="{9CB94627-035E-4385-929E-3D80CCF933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extBox 1">
            <a:extLst>
              <a:ext uri="{FF2B5EF4-FFF2-40B4-BE49-F238E27FC236}">
                <a16:creationId xmlns:a16="http://schemas.microsoft.com/office/drawing/2014/main" id="{27D8477A-28C9-FA5F-0E80-A8BCA6CEF9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8306859"/>
              </p:ext>
            </p:extLst>
          </p:nvPr>
        </p:nvGraphicFramePr>
        <p:xfrm>
          <a:off x="1157591" y="671209"/>
          <a:ext cx="9941669" cy="50167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6083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298448"/>
            <a:ext cx="606807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 err="1"/>
              <a:t>Despre</a:t>
            </a:r>
            <a:r>
              <a:rPr lang="en-US" sz="5900" spc="-100" dirty="0"/>
              <a:t> </a:t>
            </a:r>
            <a:r>
              <a:rPr lang="en-US" sz="5900" spc="-100" dirty="0" err="1"/>
              <a:t>utilitate</a:t>
            </a:r>
            <a:r>
              <a:rPr lang="en-US" sz="5900" spc="-100" dirty="0"/>
              <a:t> </a:t>
            </a:r>
            <a:r>
              <a:rPr lang="ro-RO" sz="5900" spc="-100" dirty="0"/>
              <a:t>și utilizabilitate</a:t>
            </a:r>
            <a:endParaRPr lang="en-US" sz="5900" spc="-1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6D0C76-8E98-FE58-B8B7-71BB1D076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37574" y="872710"/>
            <a:ext cx="3458249" cy="510442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0734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utilitate și utilizabilitate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A9A93-C719-E337-C777-F504C34F1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hlinkClick r:id="rId2"/>
            </a:endParaRPr>
          </a:p>
          <a:p>
            <a:pPr marL="0" indent="0">
              <a:buNone/>
            </a:pPr>
            <a:endPara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hlinkClick r:id="rId2"/>
            </a:endParaRPr>
          </a:p>
          <a:p>
            <a:pPr marL="0" indent="0">
              <a:buNone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DEA14C-12AB-E869-8A3B-834B0F836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979" y="1902050"/>
            <a:ext cx="6944694" cy="27435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1EB0B4-CE48-65B0-A9B0-60D5C9FBD79E}"/>
              </a:ext>
            </a:extLst>
          </p:cNvPr>
          <p:cNvSpPr txBox="1"/>
          <p:nvPr/>
        </p:nvSpPr>
        <p:spPr>
          <a:xfrm>
            <a:off x="4036979" y="4776281"/>
            <a:ext cx="62694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Imagine din 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cartea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lui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D. Norman, 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preluat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ă de 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https://sites.google.com/site/udinfopack/</a:t>
            </a:r>
            <a:endPara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61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Impact emo</a:t>
            </a:r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</a:t>
            </a:r>
            <a:r>
              <a:rPr lang="en-GB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onal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9D0A981-6360-FE7B-D2DF-73CD7F372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59562" y="2912009"/>
            <a:ext cx="3721800" cy="247893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565F93-4F37-375A-50A4-A9D9D083F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326" y="873253"/>
            <a:ext cx="3750518" cy="22923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5B78AD-57E2-BD56-E3BE-AA85B051B245}"/>
              </a:ext>
            </a:extLst>
          </p:cNvPr>
          <p:cNvSpPr txBox="1"/>
          <p:nvPr/>
        </p:nvSpPr>
        <p:spPr>
          <a:xfrm>
            <a:off x="3500987" y="5401854"/>
            <a:ext cx="8317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cf. Buxton, </a:t>
            </a:r>
            <a:r>
              <a:rPr lang="ro-RO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Sketching user experiences: getting the design right and the right design </a:t>
            </a:r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2007 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597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Persistența în timp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27A872-7BBF-C128-0295-FFE81BEC5C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4954" y="1274051"/>
            <a:ext cx="8389323" cy="4019519"/>
          </a:xfrm>
        </p:spPr>
      </p:pic>
    </p:spTree>
    <p:extLst>
      <p:ext uri="{BB962C8B-B14F-4D97-AF65-F5344CB8AC3E}">
        <p14:creationId xmlns:p14="http://schemas.microsoft.com/office/powerpoint/2010/main" val="3878830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1B713-CB10-2BB8-AAE9-483519498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ro-RO" sz="3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Informații administrative curs</a:t>
            </a:r>
            <a:endParaRPr lang="en-GB" sz="33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341264BD-3436-7155-6957-5E698C792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606" y="1683143"/>
            <a:ext cx="6627377" cy="3491713"/>
          </a:xfrm>
        </p:spPr>
        <p:txBody>
          <a:bodyPr>
            <a:normAutofit/>
          </a:bodyPr>
          <a:lstStyle/>
          <a:p>
            <a:r>
              <a:rPr lang="en-GB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Grup</a:t>
            </a:r>
            <a:r>
              <a:rPr lang="en-GB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Microsoft Teams </a:t>
            </a:r>
            <a:r>
              <a:rPr lang="en-GB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pentru</a:t>
            </a:r>
            <a:r>
              <a:rPr lang="en-GB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comunicar</a:t>
            </a:r>
            <a:r>
              <a:rPr lang="ro-RO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e. </a:t>
            </a:r>
            <a:endParaRPr lang="en-GB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o-RO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Fișierele cu slide-uri, cerințe proiect, etc. vor fi încărcate pe grup.</a:t>
            </a:r>
            <a:endParaRPr lang="en-GB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49207409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7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082" y="1298448"/>
            <a:ext cx="606807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en-US" sz="5900" i="1" spc="-1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Wheel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1" name="Graphic 20" descr="Gears">
            <a:extLst>
              <a:ext uri="{FF2B5EF4-FFF2-40B4-BE49-F238E27FC236}">
                <a16:creationId xmlns:a16="http://schemas.microsoft.com/office/drawing/2014/main" id="{3AFBCC8E-D89C-7563-0B4F-EE298B1BCF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6177" y="1695799"/>
            <a:ext cx="3458249" cy="345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98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52794-FFDD-BC65-AE04-4EAF48D0A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Necesitatea unui proces de lucru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A469B5A-7357-7741-443E-57FCE28BB1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6279352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874342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9B4D91-13E1-71C1-9F66-16D31C62D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 process de 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lucru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8EB60-BFDE-80A9-6306-7E30A0DBD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606" y="1683143"/>
            <a:ext cx="6627377" cy="3491713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ste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 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structur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ă care ghidează desfășurarea activității</a:t>
            </a: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oferă fiabilitate, siguranță și consistență</a:t>
            </a: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o premisă și o structură care permite învățarea</a:t>
            </a: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permite partajarea ideilor și a produselor realizate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41900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55B2D-178F-815B-D1B3-2B60A8E09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Paranteză istorică. </a:t>
            </a:r>
            <a:b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 anii 70 a apărut modelul în cascadă.</a:t>
            </a:r>
            <a:b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BC29049-BBB9-B3DA-1CA4-0897E908E9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4600856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751B181-5E74-5FEF-9075-EB968202B2DB}"/>
              </a:ext>
            </a:extLst>
          </p:cNvPr>
          <p:cNvSpPr txBox="1"/>
          <p:nvPr/>
        </p:nvSpPr>
        <p:spPr>
          <a:xfrm>
            <a:off x="3579779" y="477506"/>
            <a:ext cx="1254868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Cerințe sistem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B76EF6-D0B0-B6EB-8478-9A227B1E12FC}"/>
              </a:ext>
            </a:extLst>
          </p:cNvPr>
          <p:cNvSpPr txBox="1"/>
          <p:nvPr/>
        </p:nvSpPr>
        <p:spPr>
          <a:xfrm>
            <a:off x="4763765" y="1202947"/>
            <a:ext cx="1254868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Cerințe software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A43EF8-48BD-3EEC-172F-C47497BFCA56}"/>
              </a:ext>
            </a:extLst>
          </p:cNvPr>
          <p:cNvSpPr txBox="1"/>
          <p:nvPr/>
        </p:nvSpPr>
        <p:spPr>
          <a:xfrm>
            <a:off x="6025830" y="1909895"/>
            <a:ext cx="1254868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Analiză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30BB61-63F5-B8C4-32CC-3887DEF02429}"/>
              </a:ext>
            </a:extLst>
          </p:cNvPr>
          <p:cNvSpPr txBox="1"/>
          <p:nvPr/>
        </p:nvSpPr>
        <p:spPr>
          <a:xfrm>
            <a:off x="7219741" y="2608656"/>
            <a:ext cx="1254868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program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545F5-9A17-0D90-85C2-6B382897D0A5}"/>
              </a:ext>
            </a:extLst>
          </p:cNvPr>
          <p:cNvSpPr txBox="1"/>
          <p:nvPr/>
        </p:nvSpPr>
        <p:spPr>
          <a:xfrm>
            <a:off x="8521971" y="3263211"/>
            <a:ext cx="1254868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DE7E8B-F257-4D15-7920-6C6A00CE8710}"/>
              </a:ext>
            </a:extLst>
          </p:cNvPr>
          <p:cNvSpPr txBox="1"/>
          <p:nvPr/>
        </p:nvSpPr>
        <p:spPr>
          <a:xfrm>
            <a:off x="9787601" y="3915734"/>
            <a:ext cx="1254868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Testare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BB144-8D4E-97D0-5B2E-5236DECE7D32}"/>
              </a:ext>
            </a:extLst>
          </p:cNvPr>
          <p:cNvSpPr txBox="1"/>
          <p:nvPr/>
        </p:nvSpPr>
        <p:spPr>
          <a:xfrm>
            <a:off x="10893023" y="4584984"/>
            <a:ext cx="1254868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Operare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Arrow: Curved Right 10">
            <a:extLst>
              <a:ext uri="{FF2B5EF4-FFF2-40B4-BE49-F238E27FC236}">
                <a16:creationId xmlns:a16="http://schemas.microsoft.com/office/drawing/2014/main" id="{13EEDA2F-F556-70CA-7DBB-58930043032A}"/>
              </a:ext>
            </a:extLst>
          </p:cNvPr>
          <p:cNvSpPr/>
          <p:nvPr/>
        </p:nvSpPr>
        <p:spPr>
          <a:xfrm rot="20155471">
            <a:off x="4288739" y="1108060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2" name="Arrow: Curved Right 11">
            <a:extLst>
              <a:ext uri="{FF2B5EF4-FFF2-40B4-BE49-F238E27FC236}">
                <a16:creationId xmlns:a16="http://schemas.microsoft.com/office/drawing/2014/main" id="{D16E2DE4-D04C-61A8-0F66-4654C4E8DD4D}"/>
              </a:ext>
            </a:extLst>
          </p:cNvPr>
          <p:cNvSpPr/>
          <p:nvPr/>
        </p:nvSpPr>
        <p:spPr>
          <a:xfrm rot="20155471">
            <a:off x="5648280" y="1758760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Arrow: Curved Right 12">
            <a:extLst>
              <a:ext uri="{FF2B5EF4-FFF2-40B4-BE49-F238E27FC236}">
                <a16:creationId xmlns:a16="http://schemas.microsoft.com/office/drawing/2014/main" id="{07ABCD44-16FC-B7A0-96B2-039EB144A351}"/>
              </a:ext>
            </a:extLst>
          </p:cNvPr>
          <p:cNvSpPr/>
          <p:nvPr/>
        </p:nvSpPr>
        <p:spPr>
          <a:xfrm rot="20155471">
            <a:off x="7032790" y="2488463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EC36B5-D8F7-4F66-EBFD-367518362CAD}"/>
              </a:ext>
            </a:extLst>
          </p:cNvPr>
          <p:cNvSpPr txBox="1"/>
          <p:nvPr/>
        </p:nvSpPr>
        <p:spPr>
          <a:xfrm>
            <a:off x="5029200" y="5615251"/>
            <a:ext cx="252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cf. Royce, 1970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Arrow: Curved Right 14">
            <a:extLst>
              <a:ext uri="{FF2B5EF4-FFF2-40B4-BE49-F238E27FC236}">
                <a16:creationId xmlns:a16="http://schemas.microsoft.com/office/drawing/2014/main" id="{6B349755-D4A3-9C2B-B401-6197A1FE58A7}"/>
              </a:ext>
            </a:extLst>
          </p:cNvPr>
          <p:cNvSpPr/>
          <p:nvPr/>
        </p:nvSpPr>
        <p:spPr>
          <a:xfrm rot="20155471">
            <a:off x="8377422" y="3103864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Arrow: Curved Right 15">
            <a:extLst>
              <a:ext uri="{FF2B5EF4-FFF2-40B4-BE49-F238E27FC236}">
                <a16:creationId xmlns:a16="http://schemas.microsoft.com/office/drawing/2014/main" id="{2480F950-A920-E1E5-1F35-8D69DD1D9211}"/>
              </a:ext>
            </a:extLst>
          </p:cNvPr>
          <p:cNvSpPr/>
          <p:nvPr/>
        </p:nvSpPr>
        <p:spPr>
          <a:xfrm rot="20155471">
            <a:off x="9554392" y="3862037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7" name="Arrow: Curved Right 16">
            <a:extLst>
              <a:ext uri="{FF2B5EF4-FFF2-40B4-BE49-F238E27FC236}">
                <a16:creationId xmlns:a16="http://schemas.microsoft.com/office/drawing/2014/main" id="{DF1CE0F0-EB69-7AC3-D269-01D24E215FAC}"/>
              </a:ext>
            </a:extLst>
          </p:cNvPr>
          <p:cNvSpPr/>
          <p:nvPr/>
        </p:nvSpPr>
        <p:spPr>
          <a:xfrm rot="20155471">
            <a:off x="10736217" y="4480980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Arrow: Curved Right 17">
            <a:extLst>
              <a:ext uri="{FF2B5EF4-FFF2-40B4-BE49-F238E27FC236}">
                <a16:creationId xmlns:a16="http://schemas.microsoft.com/office/drawing/2014/main" id="{F4E4CD69-DCA2-ABD7-C9EA-8DA95AB0144C}"/>
              </a:ext>
            </a:extLst>
          </p:cNvPr>
          <p:cNvSpPr/>
          <p:nvPr/>
        </p:nvSpPr>
        <p:spPr>
          <a:xfrm rot="7934954">
            <a:off x="6308045" y="1009700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Arrow: Curved Right 18">
            <a:extLst>
              <a:ext uri="{FF2B5EF4-FFF2-40B4-BE49-F238E27FC236}">
                <a16:creationId xmlns:a16="http://schemas.microsoft.com/office/drawing/2014/main" id="{1F0BD890-52B6-AA79-FFA0-5695D654239F}"/>
              </a:ext>
            </a:extLst>
          </p:cNvPr>
          <p:cNvSpPr/>
          <p:nvPr/>
        </p:nvSpPr>
        <p:spPr>
          <a:xfrm rot="7934954">
            <a:off x="5066764" y="517196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Arrow: Curved Right 19">
            <a:extLst>
              <a:ext uri="{FF2B5EF4-FFF2-40B4-BE49-F238E27FC236}">
                <a16:creationId xmlns:a16="http://schemas.microsoft.com/office/drawing/2014/main" id="{15829AD0-3FE2-0846-9C6F-4A8C525E60B3}"/>
              </a:ext>
            </a:extLst>
          </p:cNvPr>
          <p:cNvSpPr/>
          <p:nvPr/>
        </p:nvSpPr>
        <p:spPr>
          <a:xfrm rot="7934954">
            <a:off x="7459554" y="1637000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1" name="Arrow: Curved Right 20">
            <a:extLst>
              <a:ext uri="{FF2B5EF4-FFF2-40B4-BE49-F238E27FC236}">
                <a16:creationId xmlns:a16="http://schemas.microsoft.com/office/drawing/2014/main" id="{C9CCE7B0-CB5A-2387-667E-FC21CF677C1C}"/>
              </a:ext>
            </a:extLst>
          </p:cNvPr>
          <p:cNvSpPr/>
          <p:nvPr/>
        </p:nvSpPr>
        <p:spPr>
          <a:xfrm rot="7934954">
            <a:off x="8746584" y="2311415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2" name="Arrow: Curved Right 21">
            <a:extLst>
              <a:ext uri="{FF2B5EF4-FFF2-40B4-BE49-F238E27FC236}">
                <a16:creationId xmlns:a16="http://schemas.microsoft.com/office/drawing/2014/main" id="{E8D22B22-1A92-990E-F1A1-793EEB5EB330}"/>
              </a:ext>
            </a:extLst>
          </p:cNvPr>
          <p:cNvSpPr/>
          <p:nvPr/>
        </p:nvSpPr>
        <p:spPr>
          <a:xfrm rot="7934954">
            <a:off x="10033614" y="3078293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3" name="Arrow: Curved Right 22">
            <a:extLst>
              <a:ext uri="{FF2B5EF4-FFF2-40B4-BE49-F238E27FC236}">
                <a16:creationId xmlns:a16="http://schemas.microsoft.com/office/drawing/2014/main" id="{00C7E9EE-203C-E4AE-5AC8-D598CA457F5D}"/>
              </a:ext>
            </a:extLst>
          </p:cNvPr>
          <p:cNvSpPr/>
          <p:nvPr/>
        </p:nvSpPr>
        <p:spPr>
          <a:xfrm rot="7934954">
            <a:off x="11261123" y="3746478"/>
            <a:ext cx="414395" cy="1032827"/>
          </a:xfrm>
          <a:prstGeom prst="curvedRightArrow">
            <a:avLst>
              <a:gd name="adj1" fmla="val 6515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6341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AAD8036-96D8-496C-8006-37ACA5AD8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4A4CBA9-3463-4C65-BF46-6B6C50E7F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>
            <a:normAutofit/>
          </a:bodyPr>
          <a:lstStyle/>
          <a:p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 actualitate: modelul de tip </a:t>
            </a:r>
            <a:r>
              <a:rPr lang="ro-RO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wheel</a:t>
            </a:r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(proces ciclic)</a:t>
            </a:r>
            <a:endPara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DCEED6C-D39C-40AA-B89E-52C3FA5A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4476DC5-604F-93C3-FD5A-1F644B3340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3021287"/>
              </p:ext>
            </p:extLst>
          </p:nvPr>
        </p:nvGraphicFramePr>
        <p:xfrm>
          <a:off x="866647" y="933854"/>
          <a:ext cx="7293610" cy="50418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94773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86EEAC6-011F-4499-ACFF-2FDC742DB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70F14D-B6E6-40EA-96B4-4E18D0CF9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3A95FF-1A75-49AA-86AE-EED61BD0E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C6B366-603D-F2CB-073A-0D8BD7B9D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765861"/>
            <a:ext cx="4016116" cy="337034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ro-RO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ro-RO" sz="3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Wheel. </a:t>
            </a:r>
            <a:br>
              <a:rPr lang="ro-RO" sz="3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 ciclu de lucru presupune o succesiune mai complexă de activități, permanent </a:t>
            </a:r>
            <a:r>
              <a:rPr lang="ro-RO" sz="3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feedback </a:t>
            </a:r>
            <a:r>
              <a:rPr lang="ro-RO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 multiple iterații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F18D4F-2DF6-F9AE-08E9-FEC89EDD2D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9249" y="5535037"/>
            <a:ext cx="4016116" cy="249943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ro-RO" sz="1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Hartson și Pyla, 2019</a:t>
            </a:r>
            <a:endParaRPr lang="en-US" sz="18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9193BF6-12EC-B80A-B08D-D856C061BE8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4395" r="4397" b="2"/>
          <a:stretch/>
        </p:blipFill>
        <p:spPr>
          <a:xfrm>
            <a:off x="5137463" y="759599"/>
            <a:ext cx="6193767" cy="533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342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EDC46-1CF9-8EEA-3B4E-E97EDDF98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Înțelegerea cerințelor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78C6EEDF-7FBE-DFC4-8C5D-913DAF8844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9152479"/>
              </p:ext>
            </p:extLst>
          </p:nvPr>
        </p:nvGraphicFramePr>
        <p:xfrm>
          <a:off x="1600753" y="2535446"/>
          <a:ext cx="8983489" cy="35544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149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F8BBEBA3-33B3-49F3-BDDC-160FE229A0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8">
                                            <p:graphicEl>
                                              <a:dgm id="{F8BBEBA3-33B3-49F3-BDDC-160FE229A0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A0CD283C-CEEE-4720-91EA-D5E0207583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8">
                                            <p:graphicEl>
                                              <a:dgm id="{A0CD283C-CEEE-4720-91EA-D5E02075838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63962CDA-A7C5-457D-9FAD-2E24EA25A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8">
                                            <p:graphicEl>
                                              <a:dgm id="{63962CDA-A7C5-457D-9FAD-2E24EA25AD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3D584BA5-42EB-4D4B-B3F3-40CB52BA9E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8">
                                            <p:graphicEl>
                                              <a:dgm id="{3D584BA5-42EB-4D4B-B3F3-40CB52BA9E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D95FF648-DAE5-4D16-ACA8-B58B6981C9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18">
                                            <p:graphicEl>
                                              <a:dgm id="{D95FF648-DAE5-4D16-ACA8-B58B6981C9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A4EA7A05-9712-4974-8047-9A2EDEC841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18">
                                            <p:graphicEl>
                                              <a:dgm id="{A4EA7A05-9712-4974-8047-9A2EDEC841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Sub>
          <a:bldDgm bld="one"/>
        </p:bldSub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EDC46-1CF9-8EEA-3B4E-E97EDDF98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Schițarea (design-ul) unor posibile soluții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0E64B-5A93-3520-277C-595D6F7AA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606" y="1683143"/>
            <a:ext cx="6627377" cy="3491713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generativ (schițe, idei de design, machete, etc.)</a:t>
            </a: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conceptual (modele mentale, sisteme de modele, etc.)</a:t>
            </a: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intermediar (planuri pentru candidații mai promițători, scenarii ilustrate, 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storyboards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wireframes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mockups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fidelitate medie, etc.)</a:t>
            </a: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de producție (planuri de design, implementări)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3442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EDC46-1CF9-8EEA-3B4E-E97EDDF98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116" y="864108"/>
            <a:ext cx="3073914" cy="5120639"/>
          </a:xfrm>
        </p:spPr>
        <p:txBody>
          <a:bodyPr>
            <a:normAutofit/>
          </a:bodyPr>
          <a:lstStyle/>
          <a:p>
            <a:pPr algn="r"/>
            <a:r>
              <a:rPr lang="ro-R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Realizarea unor prototipuri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129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0E64B-5A93-3520-277C-595D6F7AA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229" y="864108"/>
            <a:ext cx="5910677" cy="5120640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Reprezentări, în funcție de cerințe și de specificul proiectului (prototipuri de hârtie, </a:t>
            </a:r>
            <a:r>
              <a:rPr lang="ro-RO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wireframes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prototipuri fizice)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9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EDC46-1CF9-8EEA-3B4E-E97EDDF98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736" y="1405464"/>
            <a:ext cx="3242383" cy="4690532"/>
          </a:xfrm>
        </p:spPr>
        <p:txBody>
          <a:bodyPr anchor="b">
            <a:normAutofit/>
          </a:bodyPr>
          <a:lstStyle/>
          <a:p>
            <a:pPr algn="r"/>
            <a:r>
              <a:rPr lang="ro-RO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Evaluarea soluțiilor propuse</a:t>
            </a:r>
            <a:endParaRPr lang="en-GB">
              <a:solidFill>
                <a:schemeClr val="accent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0E64B-5A93-3520-277C-595D6F7AA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802" y="1405464"/>
            <a:ext cx="6682071" cy="4690532"/>
          </a:xfrm>
        </p:spPr>
        <p:txBody>
          <a:bodyPr anchor="t">
            <a:normAutofit/>
          </a:bodyPr>
          <a:lstStyle/>
          <a:p>
            <a:endPara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o-R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colectarea unor date pentru a evalua design-ul, simularea utilizării</a:t>
            </a: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analiza datelor colectate (identificarea unor incidente, puncte critice, deficiențe)</a:t>
            </a: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propunerea unor soluții de re-design</a:t>
            </a:r>
          </a:p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raportarea rezultatelor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86512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9AAD8036-96D8-496C-8006-37ACA5AD8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24A4CBA9-3463-4C65-BF46-6B6C50E7F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Evaluare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EED6C-D39C-40AA-B89E-52C3FA5A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F62BF9-959F-D7D1-E557-AA877E3CFC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1611459"/>
              </p:ext>
            </p:extLst>
          </p:nvPr>
        </p:nvGraphicFramePr>
        <p:xfrm>
          <a:off x="866647" y="933854"/>
          <a:ext cx="7293610" cy="50418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70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29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Rectangle 31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33">
            <a:extLst>
              <a:ext uri="{FF2B5EF4-FFF2-40B4-BE49-F238E27FC236}">
                <a16:creationId xmlns:a16="http://schemas.microsoft.com/office/drawing/2014/main" id="{57F231E5-F402-49E1-82B4-C762909ED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Freeform: Shape 35">
            <a:extLst>
              <a:ext uri="{FF2B5EF4-FFF2-40B4-BE49-F238E27FC236}">
                <a16:creationId xmlns:a16="http://schemas.microsoft.com/office/drawing/2014/main" id="{6F0BA12B-74D1-4DB1-9A3F-C9BA27B81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Freeform: Shape 37">
            <a:extLst>
              <a:ext uri="{FF2B5EF4-FFF2-40B4-BE49-F238E27FC236}">
                <a16:creationId xmlns:a16="http://schemas.microsoft.com/office/drawing/2014/main" id="{515FCC40-AA93-4D3B-90D0-69BC824EA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619B0F-31FB-7A10-49B3-D8067DB6D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4398" y="1298448"/>
            <a:ext cx="7315200" cy="325526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900" spc="-100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Activități</a:t>
            </a:r>
            <a:r>
              <a:rPr lang="en-US" sz="59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br>
              <a:rPr lang="ro-RO" sz="59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59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sub-activități, </a:t>
            </a:r>
            <a:br>
              <a:rPr lang="ro-RO" sz="59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5900" spc="-100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metode</a:t>
            </a:r>
            <a:r>
              <a:rPr lang="en-US" sz="59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br>
              <a:rPr lang="ro-RO" sz="59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5900" spc="-100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tehnici</a:t>
            </a:r>
            <a:endParaRPr lang="en-US" sz="5900" spc="-1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55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29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Rectangle 31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33">
            <a:extLst>
              <a:ext uri="{FF2B5EF4-FFF2-40B4-BE49-F238E27FC236}">
                <a16:creationId xmlns:a16="http://schemas.microsoft.com/office/drawing/2014/main" id="{57F231E5-F402-49E1-82B4-C762909ED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Freeform: Shape 35">
            <a:extLst>
              <a:ext uri="{FF2B5EF4-FFF2-40B4-BE49-F238E27FC236}">
                <a16:creationId xmlns:a16="http://schemas.microsoft.com/office/drawing/2014/main" id="{6F0BA12B-74D1-4DB1-9A3F-C9BA27B81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Freeform: Shape 37">
            <a:extLst>
              <a:ext uri="{FF2B5EF4-FFF2-40B4-BE49-F238E27FC236}">
                <a16:creationId xmlns:a16="http://schemas.microsoft.com/office/drawing/2014/main" id="{515FCC40-AA93-4D3B-90D0-69BC824EA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619B0F-31FB-7A10-49B3-D8067DB6D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4126" y="933855"/>
            <a:ext cx="7315200" cy="453561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spc="-100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Activit</a:t>
            </a:r>
            <a: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ate: </a:t>
            </a:r>
            <a:r>
              <a:rPr lang="ro-RO" sz="4000" i="1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înțelegerea cerințelor</a:t>
            </a:r>
            <a:br>
              <a:rPr lang="ro-RO" sz="4000" i="1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Sub-activitate: </a:t>
            </a:r>
            <a:r>
              <a:rPr lang="ro-RO" sz="4000" i="1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obținerea unor informații despre cum va fi utilizat produsul</a:t>
            </a:r>
            <a:br>
              <a:rPr lang="ro-RO" sz="4000" i="1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</a:t>
            </a:r>
            <a:r>
              <a:rPr lang="en-US" sz="4000" spc="-100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etod</a:t>
            </a:r>
            <a: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ă: </a:t>
            </a:r>
            <a:r>
              <a:rPr lang="ro-RO" sz="4000" i="1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interviu</a:t>
            </a:r>
            <a:r>
              <a:rPr lang="en-US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en-US" sz="4000" spc="-100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ehnic</a:t>
            </a:r>
            <a:r>
              <a:rPr lang="ro-RO" sz="4000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ă: </a:t>
            </a:r>
            <a:r>
              <a:rPr lang="ro-RO" sz="4000" i="1" spc="-1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luarea de notițe</a:t>
            </a:r>
            <a:endParaRPr lang="en-US" sz="4000" spc="-1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545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48">
            <a:extLst>
              <a:ext uri="{FF2B5EF4-FFF2-40B4-BE49-F238E27FC236}">
                <a16:creationId xmlns:a16="http://schemas.microsoft.com/office/drawing/2014/main" id="{64D545DB-8A58-4FDC-8FF8-F99D917C3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0">
            <a:extLst>
              <a:ext uri="{FF2B5EF4-FFF2-40B4-BE49-F238E27FC236}">
                <a16:creationId xmlns:a16="http://schemas.microsoft.com/office/drawing/2014/main" id="{53F02532-0429-47BE-B7D5-89B31C0C8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6729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619B0F-31FB-7A10-49B3-D8067DB6D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648" y="1123837"/>
            <a:ext cx="2947482" cy="4601183"/>
          </a:xfrm>
        </p:spPr>
        <p:txBody>
          <a:bodyPr>
            <a:normAutofit/>
          </a:bodyPr>
          <a:lstStyle/>
          <a:p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tehnicile utilizate în </a:t>
            </a:r>
            <a:r>
              <a:rPr lang="ro-RO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</a:t>
            </a:r>
            <a:r>
              <a:rPr lang="ro-RO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939B8-DB13-2CEA-C344-D041196DD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6" y="653796"/>
            <a:ext cx="6987135" cy="5330952"/>
          </a:xfrm>
        </p:spPr>
        <p:txBody>
          <a:bodyPr>
            <a:normAutofit lnSpcReduction="10000"/>
          </a:bodyPr>
          <a:lstStyle/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observarea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abstractizarea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luarea de notițe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organizarea datelor / ideilor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modelarea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narațiunea (</a:t>
            </a:r>
            <a:r>
              <a:rPr lang="ro-RO" i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storytelling</a:t>
            </a:r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imersiunea</a:t>
            </a:r>
          </a:p>
          <a:p>
            <a:r>
              <a:rPr lang="ro-RO" i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brainstorming 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realizarea de schițe și desene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încadrarea și reîncadrarea (</a:t>
            </a:r>
            <a:r>
              <a:rPr lang="ro-RO" i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framing and reframing</a:t>
            </a:r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raționamentul și deducția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gândirea critică</a:t>
            </a: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iterația </a:t>
            </a:r>
          </a:p>
          <a:p>
            <a:endParaRPr lang="en-GB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7" name="Rectangle 52">
            <a:extLst>
              <a:ext uri="{FF2B5EF4-FFF2-40B4-BE49-F238E27FC236}">
                <a16:creationId xmlns:a16="http://schemas.microsoft.com/office/drawing/2014/main" id="{E3401C9A-B20D-42B0-B7C0-0E4D1CE58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406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00498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7" dur="2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2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2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7"/>
            <a:ext cx="7056444" cy="34778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o-RO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r>
              <a:rPr lang="en-US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ro-RO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Caracteristicile unui proiect</a:t>
            </a:r>
            <a:endParaRPr lang="en-US" sz="5900" spc="-100" dirty="0">
              <a:solidFill>
                <a:schemeClr val="accent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91AC57-003A-7DCD-3780-D7140EC3FBC7}"/>
              </a:ext>
            </a:extLst>
          </p:cNvPr>
          <p:cNvSpPr txBox="1"/>
          <p:nvPr/>
        </p:nvSpPr>
        <p:spPr>
          <a:xfrm>
            <a:off x="1673157" y="4912468"/>
            <a:ext cx="57587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3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Scop, rigoare, complexitate</a:t>
            </a:r>
            <a:endParaRPr lang="en-GB" sz="3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80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13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F0FE9D-928D-10DA-1595-123B69757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spc="-100"/>
              <a:t>Nevoia de rigoare în dezvoltarea unui proiect de </a:t>
            </a:r>
            <a:r>
              <a:rPr lang="en-US" sz="4600" i="1" spc="-100"/>
              <a:t>UX </a:t>
            </a:r>
            <a:r>
              <a:rPr lang="en-US" sz="4600" spc="-100"/>
              <a:t>design</a:t>
            </a:r>
          </a:p>
        </p:txBody>
      </p:sp>
      <p:pic>
        <p:nvPicPr>
          <p:cNvPr id="24" name="Graphic 6" descr="Checkmark">
            <a:extLst>
              <a:ext uri="{FF2B5EF4-FFF2-40B4-BE49-F238E27FC236}">
                <a16:creationId xmlns:a16="http://schemas.microsoft.com/office/drawing/2014/main" id="{949CD12D-F91C-E25C-B286-3AE287419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950" y="759599"/>
            <a:ext cx="5330650" cy="5330650"/>
          </a:xfrm>
          <a:prstGeom prst="rect">
            <a:avLst/>
          </a:prstGeom>
        </p:spPr>
      </p:pic>
      <p:sp>
        <p:nvSpPr>
          <p:cNvPr id="25" name="Rectangle 17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4689208"/>
      </p:ext>
    </p:extLst>
  </p:cSld>
  <p:clrMapOvr>
    <a:masterClrMapping/>
  </p:clrMapOvr>
  <p:transition spd="slow">
    <p:cover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556C7-3E95-27C6-C66B-E2BB71D1E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40BAD2"/>
              </a:buClr>
              <a:buSzTx/>
              <a:buFont typeface="Wingdings 2" pitchFamily="18" charset="2"/>
              <a:buChar char=""/>
              <a:tabLst/>
              <a:defRPr/>
            </a:pPr>
            <a:r>
              <a:rPr lang="ro-RO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Spațiul care descrie complexitatea sistemului: complexitatea domeniului </a:t>
            </a:r>
            <a:r>
              <a:rPr lang="ro-RO" sz="32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versus </a:t>
            </a:r>
            <a:r>
              <a:rPr lang="ro-RO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complexitatea interacțiunii</a:t>
            </a:r>
            <a:br>
              <a:rPr lang="ro-RO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ro-RO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Hartson și Pyla, 2019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GB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4A319B-1D45-D5B0-6391-F6B25DE952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3165" y="681402"/>
            <a:ext cx="6483603" cy="5303474"/>
          </a:xfrm>
        </p:spPr>
      </p:pic>
    </p:spTree>
    <p:extLst>
      <p:ext uri="{BB962C8B-B14F-4D97-AF65-F5344CB8AC3E}">
        <p14:creationId xmlns:p14="http://schemas.microsoft.com/office/powerpoint/2010/main" val="2087302456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proiecte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A9A93-C719-E337-C777-F504C34F1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ro-R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Realizate în echipe (organizarea la laborator) </a:t>
            </a:r>
          </a:p>
          <a:p>
            <a:r>
              <a:rPr lang="ro-R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10p </a:t>
            </a:r>
            <a:r>
              <a:rPr lang="ro-R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rolul de client (</a:t>
            </a:r>
            <a:r>
              <a:rPr lang="ro-R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5p </a:t>
            </a:r>
            <a:r>
              <a:rPr lang="ro-R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participare, </a:t>
            </a:r>
            <a:r>
              <a:rPr lang="ro-R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5p </a:t>
            </a:r>
            <a:r>
              <a:rPr lang="ro-R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documentație)</a:t>
            </a:r>
          </a:p>
          <a:p>
            <a:r>
              <a:rPr lang="ro-R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40p </a:t>
            </a:r>
            <a:r>
              <a:rPr lang="ro-R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rolul de UX/UI designer (</a:t>
            </a:r>
            <a:r>
              <a:rPr lang="ro-R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5p </a:t>
            </a:r>
            <a:r>
              <a:rPr lang="ro-R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participare, </a:t>
            </a:r>
            <a:r>
              <a:rPr lang="ro-R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20p </a:t>
            </a:r>
            <a:r>
              <a:rPr lang="ro-R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–dezvoltare aplicație, </a:t>
            </a:r>
            <a:r>
              <a:rPr lang="ro-R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15p</a:t>
            </a:r>
            <a:r>
              <a:rPr lang="ro-R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documentație)</a:t>
            </a:r>
          </a:p>
          <a:p>
            <a:r>
              <a:rPr lang="ro-R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Documentațiile vor cuprinde o serie de elemente punctuale – va fi disponibil un </a:t>
            </a:r>
            <a:r>
              <a:rPr lang="ro-RO" sz="2400" i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template</a:t>
            </a:r>
            <a:endParaRPr lang="en-GB" sz="2400" i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68042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Referințe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A9A93-C719-E337-C777-F504C34F1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0357" y="868680"/>
            <a:ext cx="7315200" cy="5120640"/>
          </a:xfrm>
        </p:spPr>
        <p:txBody>
          <a:bodyPr/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Fișier în grupul MSTeams, vor mai fi adăugate pe parcurs resurse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R. 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Hartson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P. 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Pyla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en-GB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UX Book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58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ce credeți că este UX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/UI</a:t>
            </a:r>
            <a:r>
              <a:rPr lang="ro-R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design?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A9A93-C719-E337-C777-F504C34F1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endParaRPr lang="ro-RO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o-RO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Word cloud ad-hoc</a:t>
            </a:r>
            <a:r>
              <a:rPr lang="en-GB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(slido.com)</a:t>
            </a:r>
            <a:endParaRPr lang="ro-RO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</a:t>
            </a:r>
            <a:r>
              <a:rPr lang="en-GB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cuvinte</a:t>
            </a:r>
            <a:r>
              <a:rPr lang="en-GB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cheie</a:t>
            </a:r>
            <a:r>
              <a:rPr lang="en-GB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asociați</a:t>
            </a:r>
            <a:r>
              <a:rPr lang="en-GB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cu </a:t>
            </a:r>
            <a:r>
              <a:rPr lang="en-GB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ideea</a:t>
            </a:r>
            <a:r>
              <a:rPr lang="en-GB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UX/UI design? </a:t>
            </a:r>
          </a:p>
        </p:txBody>
      </p:sp>
    </p:spTree>
    <p:extLst>
      <p:ext uri="{BB962C8B-B14F-4D97-AF65-F5344CB8AC3E}">
        <p14:creationId xmlns:p14="http://schemas.microsoft.com/office/powerpoint/2010/main" val="3042938361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652E5D6-E378-4614-BCBD-8663DD15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287AC3-AACF-4ADB-9F73-125E714D9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993" y="4367639"/>
            <a:ext cx="11430014" cy="18521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5EAC5-AAF3-7374-F73E-BE6120CB6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477" y="4599160"/>
            <a:ext cx="11079804" cy="1358020"/>
          </a:xfrm>
        </p:spPr>
        <p:txBody>
          <a:bodyPr anchor="ctr">
            <a:normAutofit/>
          </a:bodyPr>
          <a:lstStyle/>
          <a:p>
            <a:pPr algn="ctr"/>
            <a:r>
              <a:rPr lang="ro-RO" sz="44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curs</a:t>
            </a:r>
            <a:endParaRPr lang="en-GB" sz="440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4452D20-2256-EFEA-99F2-223870E0B2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4693495"/>
              </p:ext>
            </p:extLst>
          </p:nvPr>
        </p:nvGraphicFramePr>
        <p:xfrm>
          <a:off x="960120" y="640080"/>
          <a:ext cx="10271760" cy="32023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877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B4B5CC49-6FAE-42FA-99B6-A3FDA8C68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3295" y="1083732"/>
            <a:ext cx="5509628" cy="46905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7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Aveți</a:t>
            </a:r>
            <a:r>
              <a:rPr lang="en-US" sz="67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67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experiență</a:t>
            </a:r>
            <a:r>
              <a:rPr lang="en-US" sz="67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</a:t>
            </a:r>
            <a:r>
              <a:rPr lang="en-US" sz="67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lucru</a:t>
            </a:r>
            <a:r>
              <a:rPr lang="en-US" sz="67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67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</a:t>
            </a:r>
            <a:r>
              <a:rPr lang="en-US" sz="67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67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domeniul</a:t>
            </a:r>
            <a:r>
              <a:rPr lang="en-US" sz="67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UX/UI design?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6BC9B4A-2119-4645-B4CA-7817D5FA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58D888F-D87A-4C3C-BD82-273E4C8C5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99A2CD81-3BB6-4ED6-A50F-DC14F37A9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577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69362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7056444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</a:t>
            </a:r>
            <a:r>
              <a:rPr lang="en-US" sz="5900" spc="-100" dirty="0" err="1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Introducere</a:t>
            </a:r>
            <a:r>
              <a:rPr lang="en-US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br>
              <a:rPr lang="ro-RO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</a:t>
            </a:r>
            <a:r>
              <a:rPr lang="ro-RO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sunt </a:t>
            </a:r>
            <a:r>
              <a:rPr lang="en-US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</a:t>
            </a:r>
            <a:r>
              <a:rPr lang="ro-RO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/ UX Design</a:t>
            </a:r>
            <a:r>
              <a:rPr lang="en-US" sz="5900" spc="-1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416500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D7E9C48870754EA29854BE7E79E655" ma:contentTypeVersion="0" ma:contentTypeDescription="Create a new document." ma:contentTypeScope="" ma:versionID="a6f43eb18eb174f795ed2e4a42a7879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B22537-FDBC-42F2-8DC2-C6C58B0CE252}"/>
</file>

<file path=customXml/itemProps2.xml><?xml version="1.0" encoding="utf-8"?>
<ds:datastoreItem xmlns:ds="http://schemas.openxmlformats.org/officeDocument/2006/customXml" ds:itemID="{0F2F869A-B9AA-4A44-BC9F-50A755B01AF2}"/>
</file>

<file path=customXml/itemProps3.xml><?xml version="1.0" encoding="utf-8"?>
<ds:datastoreItem xmlns:ds="http://schemas.openxmlformats.org/officeDocument/2006/customXml" ds:itemID="{721A8AEC-A5C2-4ED5-855A-17DEA7E94413}"/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550</TotalTime>
  <Words>1154</Words>
  <Application>Microsoft Office PowerPoint</Application>
  <PresentationFormat>Widescreen</PresentationFormat>
  <Paragraphs>157</Paragraphs>
  <Slides>35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Calibri</vt:lpstr>
      <vt:lpstr>Corbel</vt:lpstr>
      <vt:lpstr>Courier New</vt:lpstr>
      <vt:lpstr>Tahoma</vt:lpstr>
      <vt:lpstr>Wingdings 2</vt:lpstr>
      <vt:lpstr>Frame</vt:lpstr>
      <vt:lpstr>Experiența de utilizare și interacțiunea cu utilizatorul UX/UI Design</vt:lpstr>
      <vt:lpstr>Informații administrative curs</vt:lpstr>
      <vt:lpstr>Evaluare</vt:lpstr>
      <vt:lpstr>Despre proiecte</vt:lpstr>
      <vt:lpstr>Referințe</vt:lpstr>
      <vt:lpstr>Despre ce credeți că este UX/UI design?</vt:lpstr>
      <vt:lpstr>Despre curs</vt:lpstr>
      <vt:lpstr>Aveți experiență de lucru în domeniul UX/UI design?</vt:lpstr>
      <vt:lpstr>1. Introducere.  Ce sunt UX / UX Design? </vt:lpstr>
      <vt:lpstr>Ce a stimulat dezvoltarea UX/UI design?  Interacțiuni cu dispozitive</vt:lpstr>
      <vt:lpstr>Cristalizare a conceptului de UX</vt:lpstr>
      <vt:lpstr>Ce se poate spune despre UX? (în loc de definiție)</vt:lpstr>
      <vt:lpstr>Nevoia de design adecvat</vt:lpstr>
      <vt:lpstr>Elemente cheie</vt:lpstr>
      <vt:lpstr>PowerPoint Presentation</vt:lpstr>
      <vt:lpstr>Despre utilitate și utilizabilitate</vt:lpstr>
      <vt:lpstr>Despre utilitate și utilizabilitate</vt:lpstr>
      <vt:lpstr>Impact emoțional</vt:lpstr>
      <vt:lpstr>Persistența în timp</vt:lpstr>
      <vt:lpstr>2. The Wheel</vt:lpstr>
      <vt:lpstr>Necesitatea unui proces de lucru</vt:lpstr>
      <vt:lpstr>Un process de lucru…</vt:lpstr>
      <vt:lpstr>Paranteză istorică.  În anii 70 a apărut modelul în cascadă. </vt:lpstr>
      <vt:lpstr>De actualitate: modelul de tip wheel (proces ciclic)</vt:lpstr>
      <vt:lpstr>The Wheel.  Un ciclu de lucru presupune o succesiune mai complexă de activități, permanent feedback și multiple iterații</vt:lpstr>
      <vt:lpstr>Înțelegerea cerințelor</vt:lpstr>
      <vt:lpstr>Schițarea (design-ul) unor posibile soluții</vt:lpstr>
      <vt:lpstr>Realizarea unor prototipuri</vt:lpstr>
      <vt:lpstr>Evaluarea soluțiilor propuse</vt:lpstr>
      <vt:lpstr>Activități,  sub-activități,  metode,  tehnici</vt:lpstr>
      <vt:lpstr>Activitate: înțelegerea cerințelor  Sub-activitate: obținerea unor informații despre cum va fi utilizat produsul  Metodă: interviu   Tehnică: luarea de notițe</vt:lpstr>
      <vt:lpstr>Despre tehnicile utilizate în UX </vt:lpstr>
      <vt:lpstr>3. Caracteristicile unui proiect</vt:lpstr>
      <vt:lpstr>Nevoia de rigoare în dezvoltarea unui proiect de UX design</vt:lpstr>
      <vt:lpstr>Spațiul care descrie complexitatea sistemului: complexitatea domeniului versus complexitatea interacțiunii  Sursa: Hartson și Pyla, 2019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Mihai Sorin Stupariu</dc:creator>
  <cp:lastModifiedBy>Mihai Sorin Stupariu</cp:lastModifiedBy>
  <cp:revision>76</cp:revision>
  <dcterms:created xsi:type="dcterms:W3CDTF">2023-02-16T13:01:46Z</dcterms:created>
  <dcterms:modified xsi:type="dcterms:W3CDTF">2023-02-20T05:45:46Z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0x01010022D7E9C48870754EA29854BE7E79E655</vt:lpwstr>
  </property>
</Properties>
</file>

<file path=docProps/thumbnail.jpeg>
</file>